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5" r:id="rId2"/>
    <p:sldId id="282" r:id="rId3"/>
    <p:sldId id="284" r:id="rId4"/>
    <p:sldId id="276" r:id="rId5"/>
    <p:sldId id="278" r:id="rId6"/>
    <p:sldId id="279" r:id="rId7"/>
    <p:sldId id="283" r:id="rId8"/>
    <p:sldId id="280" r:id="rId9"/>
    <p:sldId id="285" r:id="rId10"/>
    <p:sldId id="277" r:id="rId11"/>
    <p:sldId id="287" r:id="rId12"/>
    <p:sldId id="288" r:id="rId13"/>
    <p:sldId id="289" r:id="rId14"/>
    <p:sldId id="286" r:id="rId15"/>
    <p:sldId id="290" r:id="rId16"/>
    <p:sldId id="291" r:id="rId17"/>
    <p:sldId id="292" r:id="rId18"/>
    <p:sldId id="281" r:id="rId19"/>
    <p:sldId id="293" r:id="rId20"/>
    <p:sldId id="295" r:id="rId21"/>
    <p:sldId id="29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6C00FF"/>
    <a:srgbClr val="000000"/>
    <a:srgbClr val="8302FD"/>
    <a:srgbClr val="8402FD"/>
    <a:srgbClr val="FD03F1"/>
    <a:srgbClr val="220050"/>
    <a:srgbClr val="9D05FB"/>
    <a:srgbClr val="1B0040"/>
    <a:srgbClr val="181E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4" autoAdjust="0"/>
    <p:restoredTop sz="83196" autoAdjust="0"/>
  </p:normalViewPr>
  <p:slideViewPr>
    <p:cSldViewPr snapToGrid="0">
      <p:cViewPr>
        <p:scale>
          <a:sx n="70" d="100"/>
          <a:sy n="70" d="100"/>
        </p:scale>
        <p:origin x="121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TowerDefense\midterm-presentation\TimeSheet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Overall Time spent by Member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95C-4E28-B337-536F2DC02A3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95C-4E28-B337-536F2DC02A3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95C-4E28-B337-536F2DC02A3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TicketLog3rdS!$L$2:$L$4</c:f>
              <c:strCache>
                <c:ptCount val="3"/>
                <c:pt idx="0">
                  <c:v>Fabian</c:v>
                </c:pt>
                <c:pt idx="1">
                  <c:v>Luca</c:v>
                </c:pt>
                <c:pt idx="2">
                  <c:v>Nicolas</c:v>
                </c:pt>
              </c:strCache>
            </c:strRef>
          </c:cat>
          <c:val>
            <c:numRef>
              <c:f>TicketLog3rdS!$M$2:$M$4</c:f>
              <c:numCache>
                <c:formatCode>General</c:formatCode>
                <c:ptCount val="3"/>
                <c:pt idx="0">
                  <c:v>45.75</c:v>
                </c:pt>
                <c:pt idx="1">
                  <c:v>44.75</c:v>
                </c:pt>
                <c:pt idx="2">
                  <c:v>70.91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95C-4E28-B337-536F2DC02A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Fabian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1"/>
          <c:order val="0"/>
          <c:dPt>
            <c:idx val="0"/>
            <c:bubble3D val="0"/>
            <c:spPr>
              <a:solidFill>
                <a:srgbClr val="FFFF00"/>
              </a:solidFill>
            </c:spPr>
            <c:extLst>
              <c:ext xmlns:c16="http://schemas.microsoft.com/office/drawing/2014/chart" uri="{C3380CC4-5D6E-409C-BE32-E72D297353CC}">
                <c16:uniqueId val="{00000001-382D-404F-82E8-F724564DC039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</c:spPr>
            <c:extLst>
              <c:ext xmlns:c16="http://schemas.microsoft.com/office/drawing/2014/chart" uri="{C3380CC4-5D6E-409C-BE32-E72D297353CC}">
                <c16:uniqueId val="{00000003-382D-404F-82E8-F724564DC039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</c:spPr>
            <c:extLst>
              <c:ext xmlns:c16="http://schemas.microsoft.com/office/drawing/2014/chart" uri="{C3380CC4-5D6E-409C-BE32-E72D297353CC}">
                <c16:uniqueId val="{00000005-382D-404F-82E8-F724564DC039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</c:spPr>
            <c:extLst>
              <c:ext xmlns:c16="http://schemas.microsoft.com/office/drawing/2014/chart" uri="{C3380CC4-5D6E-409C-BE32-E72D297353CC}">
                <c16:uniqueId val="{00000007-382D-404F-82E8-F724564DC039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TicketLog3rdS!$N$2:$Q$2</c:f>
              <c:numCache>
                <c:formatCode>General</c:formatCode>
                <c:ptCount val="4"/>
                <c:pt idx="0">
                  <c:v>7.25</c:v>
                </c:pt>
                <c:pt idx="1">
                  <c:v>5.75</c:v>
                </c:pt>
                <c:pt idx="2">
                  <c:v>26</c:v>
                </c:pt>
                <c:pt idx="3">
                  <c:v>6.75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82D-404F-82E8-F724564DC039}"/>
            </c:ext>
          </c:extLst>
        </c:ser>
        <c:ser>
          <c:idx val="0"/>
          <c:order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382D-404F-82E8-F724564DC03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382D-404F-82E8-F724564DC03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382D-404F-82E8-F724564DC03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382D-404F-82E8-F724564DC039}"/>
              </c:ext>
            </c:extLst>
          </c:dPt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TicketLog3rdS!$N$2:$Q$2</c:f>
              <c:numCache>
                <c:formatCode>General</c:formatCode>
                <c:ptCount val="4"/>
                <c:pt idx="0">
                  <c:v>7.25</c:v>
                </c:pt>
                <c:pt idx="1">
                  <c:v>5.75</c:v>
                </c:pt>
                <c:pt idx="2">
                  <c:v>26</c:v>
                </c:pt>
                <c:pt idx="3">
                  <c:v>6.75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382D-404F-82E8-F724564DC0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/>
  </c:chart>
  <c:spPr>
    <a:ln w="9525">
      <a:solidFill>
        <a:schemeClr val="tx1"/>
      </a:solidFill>
    </a:ln>
  </c:spPr>
  <c:txPr>
    <a:bodyPr/>
    <a:lstStyle/>
    <a:p>
      <a:pPr>
        <a:defRPr/>
      </a:pPr>
      <a:endParaRPr lang="de-DE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Luca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0D6-4F24-AEB1-0C7D26532189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0D6-4F24-AEB1-0C7D26532189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0D6-4F24-AEB1-0C7D26532189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0D6-4F24-AEB1-0C7D2653218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TicketLog3rdS!$N$3:$Q$3</c:f>
              <c:numCache>
                <c:formatCode>General</c:formatCode>
                <c:ptCount val="4"/>
                <c:pt idx="0">
                  <c:v>13.25</c:v>
                </c:pt>
                <c:pt idx="1">
                  <c:v>21.25</c:v>
                </c:pt>
                <c:pt idx="2">
                  <c:v>6.75</c:v>
                </c:pt>
                <c:pt idx="3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0D6-4F24-AEB1-0C7D265321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Nicolas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E0A-45AF-9D6E-1D1A4CC38C5E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E0A-45AF-9D6E-1D1A4CC38C5E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E0A-45AF-9D6E-1D1A4CC38C5E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E0A-45AF-9D6E-1D1A4CC38C5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TicketLog3rdS!$N$4:$Q$4</c:f>
              <c:numCache>
                <c:formatCode>General</c:formatCode>
                <c:ptCount val="4"/>
                <c:pt idx="0">
                  <c:v>30.66</c:v>
                </c:pt>
                <c:pt idx="1">
                  <c:v>15.75</c:v>
                </c:pt>
                <c:pt idx="2">
                  <c:v>15.75</c:v>
                </c:pt>
                <c:pt idx="3">
                  <c:v>8.75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E0A-45AF-9D6E-1D1A4CC38C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Overall Time spent by</a:t>
            </a:r>
            <a:r>
              <a:rPr lang="de-DE" baseline="0"/>
              <a:t> Type (h)</a:t>
            </a:r>
            <a:endParaRPr lang="de-DE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912-4B56-A965-B0AFBE059C4A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912-4B56-A965-B0AFBE059C4A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912-4B56-A965-B0AFBE059C4A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912-4B56-A965-B0AFBE059C4A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TicketLog3rdS!$L$8:$L$11</c:f>
              <c:strCache>
                <c:ptCount val="4"/>
                <c:pt idx="0">
                  <c:v>Lecture Requirements</c:v>
                </c:pt>
                <c:pt idx="1">
                  <c:v>Analysis &amp; Design</c:v>
                </c:pt>
                <c:pt idx="2">
                  <c:v>Implementation</c:v>
                </c:pt>
                <c:pt idx="3">
                  <c:v>Testing</c:v>
                </c:pt>
              </c:strCache>
            </c:strRef>
          </c:cat>
          <c:val>
            <c:numRef>
              <c:f>TicketLog3rdS!$M$8:$M$11</c:f>
              <c:numCache>
                <c:formatCode>General</c:formatCode>
                <c:ptCount val="4"/>
                <c:pt idx="0">
                  <c:v>51.16</c:v>
                </c:pt>
                <c:pt idx="1">
                  <c:v>42.75</c:v>
                </c:pt>
                <c:pt idx="2">
                  <c:v>48.5</c:v>
                </c:pt>
                <c:pt idx="3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912-4B56-A965-B0AFBE059C4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69137-203B-413D-B598-1D73CD436B2A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FACD-CAC5-4386-A6B7-9C3327BBBE75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097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de/software/jira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-scm.com/images/logos/downloads/Git-Icon-1788C.png" TargetMode="External"/><Relationship Id="rId4" Type="http://schemas.openxmlformats.org/officeDocument/2006/relationships/hyperlink" Target="https://www.pngfans.com/middle-27e90f5a7f152dfd-svg-android-studio-logo.html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junit.org/junit4/images/junit5-banner.png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isacrispin.com/wp-content/uploads/2019/01/Screen-Shot-2019-01-17-at-12.13.33-PM.png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fans.com/middle-27e90f5a7f152dfd-svg-android-studio-logo.html" TargetMode="External"/><Relationship Id="rId7" Type="http://schemas.openxmlformats.org/officeDocument/2006/relationships/hyperlink" Target="https://www.zdnet.de/wp-content/uploads/2014/09/ps_elements_13-logo.jp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pload.wikimedia.org/wikipedia/commons/thumb/4/45/The_GIMP_icon_-_gnome.svg/2000px-The_GIMP_icon_-_gnome.svg.png" TargetMode="External"/><Relationship Id="rId5" Type="http://schemas.openxmlformats.org/officeDocument/2006/relationships/hyperlink" Target="https://upload.wikimedia.org/wikipedia/de/thumb/e/e1/Java-Logo.svg/2000px-Java-Logo.svg.png" TargetMode="External"/><Relationship Id="rId4" Type="http://schemas.openxmlformats.org/officeDocument/2006/relationships/hyperlink" Target="https://miro.medium.com/max/672/1*SIYdOHTFuTgAylnH_MXHtg.png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jira.dh-towerdefense.de/secure/Dashboard.jspa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6613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Sources:</a:t>
            </a:r>
            <a:br>
              <a:rPr lang="en-ID" dirty="0"/>
            </a:br>
            <a:r>
              <a:rPr lang="en-ID" dirty="0"/>
              <a:t>Jira Logo: </a:t>
            </a:r>
            <a:r>
              <a:rPr lang="de-DE" dirty="0">
                <a:hlinkClick r:id="rId3"/>
              </a:rPr>
              <a:t>https://www.atlassian.com/de/software/jira</a:t>
            </a:r>
            <a:endParaRPr lang="de-DE" dirty="0"/>
          </a:p>
          <a:p>
            <a:r>
              <a:rPr lang="de-DE" dirty="0"/>
              <a:t>Android Studio Logo: </a:t>
            </a:r>
            <a:r>
              <a:rPr lang="de-DE" dirty="0">
                <a:hlinkClick r:id="rId4"/>
              </a:rPr>
              <a:t>https://www.pngfans.com/middle-27e90f5a7f152dfd-svg-android-studio-logo.html</a:t>
            </a:r>
            <a:endParaRPr lang="de-DE" dirty="0"/>
          </a:p>
          <a:p>
            <a:r>
              <a:rPr lang="de-DE" dirty="0" err="1"/>
              <a:t>Git</a:t>
            </a:r>
            <a:r>
              <a:rPr lang="de-DE" dirty="0"/>
              <a:t> Logo: </a:t>
            </a:r>
            <a:r>
              <a:rPr lang="de-DE" dirty="0">
                <a:hlinkClick r:id="rId5"/>
              </a:rPr>
              <a:t>https://git-scm.com/images/logos/downloads/Git-Icon-1788C.png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85385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32120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06280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Sources:</a:t>
            </a:r>
          </a:p>
          <a:p>
            <a:r>
              <a:rPr lang="en-ID" dirty="0"/>
              <a:t>Junit Logo: </a:t>
            </a:r>
            <a:r>
              <a:rPr lang="de-DE" dirty="0">
                <a:hlinkClick r:id="rId3"/>
              </a:rPr>
              <a:t>https://junit.org/junit4/images/junit5-banner.png</a:t>
            </a:r>
            <a:endParaRPr lang="de-DE" dirty="0"/>
          </a:p>
          <a:p>
            <a:r>
              <a:rPr lang="de-DE" dirty="0" err="1"/>
              <a:t>Cucumber</a:t>
            </a:r>
            <a:r>
              <a:rPr lang="de-DE" dirty="0"/>
              <a:t> Logo: </a:t>
            </a:r>
            <a:r>
              <a:rPr lang="de-DE" dirty="0">
                <a:hlinkClick r:id="rId4"/>
              </a:rPr>
              <a:t>https://lisacrispin.com/wp-content/uploads/2019/01/Screen-Shot-2019-01-17-at-12.13.33-PM.png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138443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090285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20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6786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9885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9735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D" dirty="0"/>
              <a:t>Android Studio Logo: </a:t>
            </a:r>
            <a:r>
              <a:rPr lang="de-DE" dirty="0">
                <a:hlinkClick r:id="rId3"/>
              </a:rPr>
              <a:t>https://www.pngfans.com/middle-27e90f5a7f152dfd-svg-android-studio-logo.html</a:t>
            </a:r>
            <a:endParaRPr lang="de-DE" dirty="0"/>
          </a:p>
          <a:p>
            <a:r>
              <a:rPr lang="en-ID" dirty="0"/>
              <a:t>XML Logo: </a:t>
            </a:r>
            <a:r>
              <a:rPr lang="de-DE" dirty="0">
                <a:hlinkClick r:id="rId4"/>
              </a:rPr>
              <a:t>https://miro.medium.com/max/672/1*SIYdOHTFuTgAylnH_MXHtg.png</a:t>
            </a:r>
            <a:endParaRPr lang="de-DE" dirty="0"/>
          </a:p>
          <a:p>
            <a:r>
              <a:rPr lang="de-DE" dirty="0"/>
              <a:t>Java Logo: </a:t>
            </a:r>
            <a:r>
              <a:rPr lang="de-DE" dirty="0">
                <a:hlinkClick r:id="rId5"/>
              </a:rPr>
              <a:t>https://upload.wikimedia.org/wikipedia/de/thumb/e/e1/Java-Logo.svg/2000px-Java-Logo.svg.png</a:t>
            </a:r>
            <a:endParaRPr lang="de-DE" dirty="0"/>
          </a:p>
          <a:p>
            <a:r>
              <a:rPr lang="de-DE" dirty="0"/>
              <a:t>Gimp Logo: </a:t>
            </a:r>
            <a:r>
              <a:rPr lang="de-DE" dirty="0">
                <a:hlinkClick r:id="rId6"/>
              </a:rPr>
              <a:t>https://upload.wikimedia.org/wikipedia/commons/thumb/4/45/The_GIMP_icon_-_gnome.svg/2000px-The_GIMP_icon_-_gnome.svg.png</a:t>
            </a:r>
            <a:endParaRPr lang="de-DE" dirty="0"/>
          </a:p>
          <a:p>
            <a:r>
              <a:rPr lang="de-DE" dirty="0"/>
              <a:t>Photoshop Elements Logo: </a:t>
            </a:r>
            <a:r>
              <a:rPr lang="de-DE" dirty="0">
                <a:hlinkClick r:id="rId7"/>
              </a:rPr>
              <a:t>https://www.zdnet.de/wp-content/uploads/2014/09/ps_elements_13-logo.jpg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28081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Source:</a:t>
            </a:r>
          </a:p>
          <a:p>
            <a:r>
              <a:rPr lang="de-DE" dirty="0"/>
              <a:t>Jira: </a:t>
            </a:r>
            <a:r>
              <a:rPr lang="de-DE" dirty="0">
                <a:hlinkClick r:id="rId3"/>
              </a:rPr>
              <a:t>http://jira.dh-towerdefense.de/secure/Dashboard.jspa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83493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27103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3285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70284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47163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7C651-8366-4170-8240-D10DAC74B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50B06-5F92-43D2-9FA8-B01C529F2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E9C45-F1A6-4572-857E-6DE45CB51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7242C-34CF-4124-89E3-B2D1636FF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4BD09-8859-4910-9696-6FDB4CE5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9441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0FF41-A6E7-4A31-9348-CCED216C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4836B-3197-4CE6-BD8E-FA9E31962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45A42-539E-4453-9E56-1BD11B6F2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71B64-E21D-4AC9-BE69-A98A73DB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FECE4-66F1-476F-9FAB-B09DC3D46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49606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8AD38E-5FB6-4D81-AFE0-7316ED61BD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2E5331-AA06-4FB4-8E36-333E04FF1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BC56F-C24B-4947-85E1-1CB8F16F1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9A7E7-9C6F-4CC8-A2C5-86E8BF039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A1215-241D-4B95-BD5A-C5267CD83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9793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152C6-777E-45DE-9D5C-919452501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C9BF-6D0C-40A5-B057-0D990B99D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D3DFD-6D7F-41C2-969B-0B99AAEA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80B61-B5B6-4A01-9ACD-E6069092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FD476-F800-4F3A-BCD1-1B0C1115B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89701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BB0AE-83BE-450D-8D14-22BA8FF4F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3A7E2-2BDD-4982-A8A0-F3BEBDE95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4384A-258A-4F9A-96E9-562C41219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44AF9-F3D9-49D5-84D2-72693683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54F65-F367-4CA6-98C1-72F0EE665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1809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978C-6F6F-431C-88E9-E218ADDDC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32AA5-A6CE-4BA3-AD2F-0FEE118EDB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232E4-F61D-45C6-A45B-D67E40DE9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2865C-B0E2-47AF-90BA-855AD047B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CE2B2-CDEF-4583-A0A7-A3A3C6772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AE3DAD-985E-4262-83B9-F1667F1F8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92150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5EF85-BDFD-4540-A0DD-86569A7A6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C3194-D8B0-4891-9359-5A79F284D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65EA0-4AFC-4DB1-B98C-FEB0F147A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A3BFF0-45D2-4CB9-96F0-82835A0A2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6D38BF-0B41-4079-8345-A5FE8E7B83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B61546-5E45-4686-9399-0DAE36120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BDF2F-BC4A-434A-A8D8-2ACF989FD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A65B7-E904-4DD9-AA09-65624FF8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27685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8BF1F-CE53-4F4B-8935-6D49CB38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B8A3BB-6992-444A-B0B9-EC363EF2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3B8E78-F1E4-43C4-A279-9B847E4B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EF099-5532-4866-AC98-D6D505954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50054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281F33-D8AA-4846-87E1-A4C00965D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123D2B-F105-4395-8C7C-BE5C43F0C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1B740F-E31F-4F0F-B261-1B223FCDC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873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30EDE-FCB3-42CC-95F2-4B99CC46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32102-7166-4C14-BA59-FEA3DE926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4F3B01-5DF1-4095-9368-0F022EFD6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6C3B7-21F5-4B63-80B5-9F433E50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52BB6-E753-4727-AE36-26BDECADA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8EB9A-4CAF-451B-915F-735F8950E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325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DD9D8-DA8F-4CDB-A356-CF35DCE1F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C0D58F-C7C8-4367-84A6-8E2377D0FB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682FC2-4DAA-4F8A-84E5-C005D7D3F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D1C6A-42E7-4D33-822F-2555C6475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F0143-BDAE-40A2-9545-5FBD865AD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48B80E-43CE-4F7E-A59C-6E8A0BF5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705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656259-C765-496A-830A-DFA9B99EC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3BC5E-D3B5-427C-B278-D1C81D7E0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D7755-B888-4AC0-B3BC-19B4E9B4F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E2DF3-BD12-4977-B0FC-CC39DD76FA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2C767-00F8-48DE-B546-CE0E8E5EA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74507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appetize.io/app/cm2h2wjz37m3ppa18umxhy34hc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, sitting, umbrella, computer&#10;&#10;Description automatically generated">
            <a:extLst>
              <a:ext uri="{FF2B5EF4-FFF2-40B4-BE49-F238E27FC236}">
                <a16:creationId xmlns:a16="http://schemas.microsoft.com/office/drawing/2014/main" id="{2EEDDA68-A9F1-4899-9338-4804B85FE9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5DA9C49-9F9C-440D-955C-B943C06C1A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F90CB-F3AF-4D05-AC0F-5B73009822C3}"/>
              </a:ext>
            </a:extLst>
          </p:cNvPr>
          <p:cNvSpPr/>
          <p:nvPr/>
        </p:nvSpPr>
        <p:spPr>
          <a:xfrm>
            <a:off x="1805583" y="424555"/>
            <a:ext cx="1548946" cy="394063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2000">
                <a:srgbClr val="6C00FF"/>
              </a:gs>
              <a:gs pos="100000">
                <a:srgbClr val="9D05F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1E306B-7E5C-40F9-B661-6BBB182D9749}"/>
              </a:ext>
            </a:extLst>
          </p:cNvPr>
          <p:cNvSpPr txBox="1"/>
          <p:nvPr/>
        </p:nvSpPr>
        <p:spPr>
          <a:xfrm>
            <a:off x="1844355" y="1888306"/>
            <a:ext cx="417614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Tower</a:t>
            </a:r>
          </a:p>
          <a:p>
            <a:r>
              <a:rPr lang="en-US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Defense</a:t>
            </a:r>
            <a:endParaRPr lang="en-ID" sz="8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F17775-2AD0-4D6E-B74C-4943A82D8F92}"/>
              </a:ext>
            </a:extLst>
          </p:cNvPr>
          <p:cNvCxnSpPr>
            <a:cxnSpLocks/>
          </p:cNvCxnSpPr>
          <p:nvPr/>
        </p:nvCxnSpPr>
        <p:spPr>
          <a:xfrm>
            <a:off x="0" y="977900"/>
            <a:ext cx="7023100" cy="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510CE7A-FCB8-4005-A61E-1A8D7F102211}"/>
              </a:ext>
            </a:extLst>
          </p:cNvPr>
          <p:cNvSpPr/>
          <p:nvPr/>
        </p:nvSpPr>
        <p:spPr>
          <a:xfrm>
            <a:off x="0" y="0"/>
            <a:ext cx="12192000" cy="502335"/>
          </a:xfrm>
          <a:prstGeom prst="rect">
            <a:avLst/>
          </a:prstGeom>
          <a:solidFill>
            <a:srgbClr val="181E26">
              <a:alpha val="65000"/>
            </a:srgbClr>
          </a:solidFill>
          <a:ln>
            <a:noFill/>
          </a:ln>
          <a:effectLst>
            <a:outerShdw blurRad="279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9801DC6-E790-4390-89EA-C2B30D225DE4}"/>
              </a:ext>
            </a:extLst>
          </p:cNvPr>
          <p:cNvCxnSpPr/>
          <p:nvPr/>
        </p:nvCxnSpPr>
        <p:spPr>
          <a:xfrm>
            <a:off x="0" y="6331635"/>
            <a:ext cx="12192000" cy="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F9D27888-D8CC-4D94-A667-CD8E7DE64172}"/>
              </a:ext>
            </a:extLst>
          </p:cNvPr>
          <p:cNvSpPr/>
          <p:nvPr/>
        </p:nvSpPr>
        <p:spPr>
          <a:xfrm>
            <a:off x="-1" y="3104754"/>
            <a:ext cx="648493" cy="648493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027C0A-E164-4655-A9E6-9E2A3811B32B}"/>
              </a:ext>
            </a:extLst>
          </p:cNvPr>
          <p:cNvSpPr txBox="1"/>
          <p:nvPr/>
        </p:nvSpPr>
        <p:spPr>
          <a:xfrm>
            <a:off x="1872930" y="4389902"/>
            <a:ext cx="2563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Next Generation</a:t>
            </a:r>
            <a:endParaRPr lang="en-ID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F2969EF-46ED-4D63-8555-42F391989246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A500AACA-D484-4BBB-8A49-598E40EF0351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10DA98C-53DF-4716-85CF-354D5C1FCCDB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154D8C9-FA57-46AD-AACA-83479972C2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B687AA7-CA09-4FCC-9798-6A835AC7B5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4E1DC19-E65A-4705-9376-90E00ECDE4A2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7673074-3EE5-4600-AAEF-30BE2641829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94E790C-74CE-4615-B340-56259DC696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037BAE17-3F55-4974-A795-C371FE6EEC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205" y="1090266"/>
            <a:ext cx="4762500" cy="47625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EA6F4E7-E0B9-4F1E-A4F0-58C710AE3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7504891" cy="365125"/>
          </a:xfrm>
        </p:spPr>
        <p:txBody>
          <a:bodyPr/>
          <a:lstStyle/>
          <a:p>
            <a:pPr algn="r"/>
            <a:r>
              <a:rPr lang="en-US" dirty="0"/>
              <a:t>Software Engineering Presentation - Team Tower Defense - 12.12.2019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249976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2CC09EA5-CE67-4718-B4FA-9B1E0E39D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790" y="1469990"/>
            <a:ext cx="8782419" cy="441759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657920" y="-657920"/>
            <a:ext cx="1264074" cy="257991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5799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Case</a:t>
            </a:r>
          </a:p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Diagram</a:t>
            </a:r>
            <a:endParaRPr lang="en-ID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Oval 49">
            <a:extLst>
              <a:ext uri="{FF2B5EF4-FFF2-40B4-BE49-F238E27FC236}">
                <a16:creationId xmlns:a16="http://schemas.microsoft.com/office/drawing/2014/main" id="{B9C23445-5C5A-454A-8376-2A037413E076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908A7118-14EA-42FD-9E68-16B3FBB082D6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3B98482F-3ABB-4A14-A199-60A16F00736D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936A8BEA-8D44-4B04-B1CF-62660D31BAF4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4043BA81-3AEF-416B-9BDD-E3EA6692E29C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777990AE-C71D-440F-A576-57A744C21D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CCC2425F-9105-4869-A60E-C805B23EE3D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253C292E-D70E-4569-BC02-CCC72BC9DCD6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59263668-A74D-42AC-A4EA-4534C06A6E0F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8F9BA5FE-986E-4588-9189-1B7DA692947F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299CABEC-436A-4E2D-86EA-A3A6C219A6A0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4E7BFD2-BE51-4CD8-9253-5FC71FC688D2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E6A7CC8-44E9-427D-8295-31C6E22E891C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3B1BF277-FA91-49CA-B7CE-D4F4C9C7BC74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97098FC-5BEA-4C40-B7EB-85CA728E95FD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20341B80-4CC5-4EF1-8602-89B875EADEF0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01CE3E50-C559-4E17-8909-84D760332B82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1BE5A5C1-6F58-40AF-97FC-9CE44E0FDD34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5941F98A-FF5A-460F-BC17-270DC5DCFAA7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29209715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535165" y="-535165"/>
            <a:ext cx="1264074" cy="233440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19374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Android MVC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8450B9D-C1D7-4D30-8154-491712A07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86" y="1933419"/>
            <a:ext cx="10406487" cy="29806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Oval 49">
            <a:extLst>
              <a:ext uri="{FF2B5EF4-FFF2-40B4-BE49-F238E27FC236}">
                <a16:creationId xmlns:a16="http://schemas.microsoft.com/office/drawing/2014/main" id="{C2188EE7-D762-4EA3-B9B3-C444EEBA178A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76D23604-67A3-47E3-A686-9A94C344F64B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10257271-B975-4A8A-8EB3-18EB4DB98554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A4D8E56D-C6CD-49B9-B4CB-404F1D2E98C9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C0AFF7F5-E7AA-4F96-9B85-3E5FF2770F31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3EDC8DFB-B16A-47D9-8114-430BCB9EA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6A28E62E-24CB-4C2C-AEF9-19BB69BAEBD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B0DE9601-5F12-4A2A-8B6E-8BA1468812C2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D7AAD798-2CF6-4E89-B352-1D1E3BC2E6FA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43EB837B-803A-43D5-A989-CF78352955E4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A613ECE9-1E6F-495E-85EB-A38EB1E1BF47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63CCC800-9ABE-48C3-8E49-E8CDA90439F9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ADB8B26E-5895-4F7A-9544-86D8BA136D8E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294CC30F-BE7F-4A3A-813D-5FAAFB881E8D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C107DFDF-441E-41E6-9457-8121A7F53F15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8E79055-E81F-4E7B-945E-00D524DD70D4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20945D06-D79D-4230-9B36-D7721AEEDE46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9AFFDC0A-3525-4F3E-96F3-2B5964871BD3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822465F8-6497-4A84-AA35-B95098687F40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6173242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535165" y="-535165"/>
            <a:ext cx="1264074" cy="233440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19374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MVC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B287D83-8F21-4AAB-9421-E2B5AE1E8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409" y="524733"/>
            <a:ext cx="5730651" cy="556469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7" name="Oval 49">
            <a:extLst>
              <a:ext uri="{FF2B5EF4-FFF2-40B4-BE49-F238E27FC236}">
                <a16:creationId xmlns:a16="http://schemas.microsoft.com/office/drawing/2014/main" id="{A2312820-13FE-4A52-A710-6D79DA01F274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6F26661F-7469-4409-BE7A-D971825C517B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504166F4-27F9-4547-B987-A11A70F9825C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ADFD1380-4C42-4D70-A7C8-A740D5DD573F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301EC522-3B97-454E-B72A-234664BF5EBE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C8A3904A-5855-407A-98C7-B7A961B72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E00583AF-ECF9-458B-A197-F3E95B0CFC81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28B0B2D6-8718-4584-8B33-63430633ECA2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31CDADD8-AE4C-469D-8BBD-BF267ABF90F5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C95FB7CF-F00F-4109-9C80-D53CCA2D4599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A170CAE5-F802-4DAE-9D77-0CCA8FA23D5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6320B7ED-8851-4FE8-87A3-0D91BC79FB9C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86269299-AF73-484C-88A1-7CE37F6B7894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4DCE0EED-8C70-478A-8499-8A576FD8BDBC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E45AF7B7-DA48-4AC5-AA2C-FF9B069C1BF7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FD355A1D-926D-4741-8903-3F6A8D4B3CCD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912C740C-AD37-4C17-A5BF-8935C34E6E03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0460E2A-8F33-4FED-8F51-37D285411383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D179E713-A092-445C-9B0F-B27E898FCA8A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56060760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1049836" y="-1049836"/>
            <a:ext cx="762816" cy="2862487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569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Automation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87574EA-B0A6-4CB2-AD15-9BD9A09CC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846" y="1032238"/>
            <a:ext cx="2762246" cy="925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Bildergebnis für git logo">
            <a:extLst>
              <a:ext uri="{FF2B5EF4-FFF2-40B4-BE49-F238E27FC236}">
                <a16:creationId xmlns:a16="http://schemas.microsoft.com/office/drawing/2014/main" id="{5ACEFA69-5D49-43BA-88F3-571BF4FDC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4877" y="4094777"/>
            <a:ext cx="1470876" cy="147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8C723DC-8BF2-4522-B09B-BB8F1EC27C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836" y="4100036"/>
            <a:ext cx="1388004" cy="1465617"/>
          </a:xfrm>
          <a:prstGeom prst="rect">
            <a:avLst/>
          </a:prstGeom>
        </p:spPr>
      </p:pic>
      <p:sp>
        <p:nvSpPr>
          <p:cNvPr id="5" name="Pfeil: nach links und rechts 4">
            <a:extLst>
              <a:ext uri="{FF2B5EF4-FFF2-40B4-BE49-F238E27FC236}">
                <a16:creationId xmlns:a16="http://schemas.microsoft.com/office/drawing/2014/main" id="{8482D7C5-77A6-4E4D-AB38-C6885C3FE460}"/>
              </a:ext>
            </a:extLst>
          </p:cNvPr>
          <p:cNvSpPr/>
          <p:nvPr/>
        </p:nvSpPr>
        <p:spPr>
          <a:xfrm>
            <a:off x="3639840" y="4430487"/>
            <a:ext cx="5135037" cy="80554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24" name="Pfeil: nach unten 23">
            <a:extLst>
              <a:ext uri="{FF2B5EF4-FFF2-40B4-BE49-F238E27FC236}">
                <a16:creationId xmlns:a16="http://schemas.microsoft.com/office/drawing/2014/main" id="{AECEF471-258B-48AE-93D8-03795B5758AA}"/>
              </a:ext>
            </a:extLst>
          </p:cNvPr>
          <p:cNvSpPr/>
          <p:nvPr/>
        </p:nvSpPr>
        <p:spPr>
          <a:xfrm rot="8457413">
            <a:off x="7819133" y="1705206"/>
            <a:ext cx="752470" cy="28981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2800" dirty="0" err="1">
                <a:solidFill>
                  <a:schemeClr val="tx1"/>
                </a:solidFill>
              </a:rPr>
              <a:t>Commits</a:t>
            </a:r>
            <a:endParaRPr lang="de-DE" sz="2800" dirty="0">
              <a:solidFill>
                <a:schemeClr val="tx1"/>
              </a:solidFill>
            </a:endParaRPr>
          </a:p>
        </p:txBody>
      </p:sp>
      <p:sp>
        <p:nvSpPr>
          <p:cNvPr id="26" name="Pfeil: nach links und rechts 25">
            <a:extLst>
              <a:ext uri="{FF2B5EF4-FFF2-40B4-BE49-F238E27FC236}">
                <a16:creationId xmlns:a16="http://schemas.microsoft.com/office/drawing/2014/main" id="{7C891915-8EC2-41AA-8E23-06A0187DB939}"/>
              </a:ext>
            </a:extLst>
          </p:cNvPr>
          <p:cNvSpPr/>
          <p:nvPr/>
        </p:nvSpPr>
        <p:spPr>
          <a:xfrm rot="18443725">
            <a:off x="2686812" y="2619222"/>
            <a:ext cx="2713114" cy="89878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Tasks</a:t>
            </a:r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0157EF2E-8A54-4C7C-ADBE-5A2273782C9F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B9B78D36-0EA4-4D74-80A3-5798236BBD6C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DD8699CD-DC8E-457F-957E-38BB9993F495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E7F5DD3C-D9C5-4FC3-BA9D-8B46738C3521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72B09AA1-8B9B-4D88-BE72-5E2AB7410874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2" name="Tabelle 3">
            <a:extLst>
              <a:ext uri="{FF2B5EF4-FFF2-40B4-BE49-F238E27FC236}">
                <a16:creationId xmlns:a16="http://schemas.microsoft.com/office/drawing/2014/main" id="{8B62E4A6-9971-48F8-B264-19AEA2EE0E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3" name="Oval 49">
            <a:extLst>
              <a:ext uri="{FF2B5EF4-FFF2-40B4-BE49-F238E27FC236}">
                <a16:creationId xmlns:a16="http://schemas.microsoft.com/office/drawing/2014/main" id="{446E4F7D-A3E8-4265-8131-2EFBC33949B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F1D5D0DD-4693-4D15-9BA4-B11E7A9474E5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AD0ADF8-F09A-476C-8C83-AFBFC0757CA9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0639BA26-28EF-4569-96AA-0BA51A3C063B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607C2974-3EC8-4EBB-AAF1-4EC9E11F13A0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E7DDE3A1-6D89-45D1-A874-417A0577EDC3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0E56C1C8-A5E5-44F6-8791-24D5083DD9A6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F13D8470-C0AD-4E57-813F-25B358929682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28824871-876E-4664-9B02-9B8D513D49C3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BE8A103F-399E-4EBF-A84E-273B1FEB0892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6EB86CDC-21A3-42D1-9671-F2A599E0496F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49">
            <a:extLst>
              <a:ext uri="{FF2B5EF4-FFF2-40B4-BE49-F238E27FC236}">
                <a16:creationId xmlns:a16="http://schemas.microsoft.com/office/drawing/2014/main" id="{FE500105-EE20-4415-A1CE-31E1C800E4C1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BF73B4B8-A463-4AE4-BACF-CBC4EF0B937E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7699338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1222794" y="2762043"/>
            <a:ext cx="9746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" panose="020B0604020202020204" pitchFamily="34" charset="0"/>
                <a:cs typeface="Arial" panose="020B0604020202020204" pitchFamily="34" charset="0"/>
              </a:rPr>
              <a:t>Game Engine</a:t>
            </a:r>
            <a:endParaRPr lang="en-ID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FA4E7A87-9C5D-4B5D-9AEC-BB58E63BC6A1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D3D0F94A-80F8-4C8C-8D5A-1FC2C583B9C8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618909C1-D72F-4480-9C8A-B292EDB13DD3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922B1245-B686-4BB1-A203-447319D9475F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63271951-909F-4920-8F28-5FB3AEC6C3AF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66D83F58-A848-4751-A934-0AE0BF2F9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C77DDA87-B810-4802-8FD9-E8A39379617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E5136932-4B33-49FE-AE5C-352A4D0AB0B4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A3921597-3456-4E1F-907A-9BD655FDBD57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B07145AE-1C7C-49DB-8CB2-FA9976BDC09A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2694F238-B9D3-4304-B342-71F01E68DAE8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9A1C90E-5292-448A-AF58-010941ED5CE5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FF6913C-2CB2-4379-BB72-C0DE5A7A9154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58A0DF8-B49C-4FBC-93B9-45DF6DA89EE7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CF57DE88-DEC5-4270-A849-B5B89B353A0F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4F6DB645-61ED-4513-851E-FB8DA5BC802F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FF7C0A9-38C7-43CE-8833-8E8316AD263A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41630D72-737A-4BAA-A12B-6658DEA2BA17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EB04CF9A-2396-462D-B78F-C4B5F6D2C2B1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98978262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785794" y="-785794"/>
            <a:ext cx="762816" cy="233440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1444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0518590-B830-4558-A422-2C0D50824353}"/>
              </a:ext>
            </a:extLst>
          </p:cNvPr>
          <p:cNvSpPr/>
          <p:nvPr/>
        </p:nvSpPr>
        <p:spPr>
          <a:xfrm>
            <a:off x="4911592" y="178041"/>
            <a:ext cx="1803852" cy="584775"/>
          </a:xfrm>
          <a:prstGeom prst="rect">
            <a:avLst/>
          </a:prstGeom>
          <a:solidFill>
            <a:srgbClr val="6C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MainActivity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FAE0FD64-CEB2-40E7-9D2C-2D986A461C94}"/>
              </a:ext>
            </a:extLst>
          </p:cNvPr>
          <p:cNvSpPr/>
          <p:nvPr/>
        </p:nvSpPr>
        <p:spPr>
          <a:xfrm>
            <a:off x="4911592" y="1243823"/>
            <a:ext cx="1803852" cy="584775"/>
          </a:xfrm>
          <a:prstGeom prst="rect">
            <a:avLst/>
          </a:prstGeom>
          <a:solidFill>
            <a:srgbClr val="6C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GameActivity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69A4176-3BEE-494F-92DE-4B227EBA501B}"/>
              </a:ext>
            </a:extLst>
          </p:cNvPr>
          <p:cNvSpPr/>
          <p:nvPr/>
        </p:nvSpPr>
        <p:spPr>
          <a:xfrm>
            <a:off x="4911592" y="2290755"/>
            <a:ext cx="1803852" cy="58477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Game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9FDCE3-1BC5-4C99-8A87-6D83A1D827F3}"/>
              </a:ext>
            </a:extLst>
          </p:cNvPr>
          <p:cNvSpPr/>
          <p:nvPr/>
        </p:nvSpPr>
        <p:spPr>
          <a:xfrm>
            <a:off x="4911592" y="3404425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MatchField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0A53D7F4-E545-46BE-88D8-EABFD84B2C07}"/>
              </a:ext>
            </a:extLst>
          </p:cNvPr>
          <p:cNvSpPr/>
          <p:nvPr/>
        </p:nvSpPr>
        <p:spPr>
          <a:xfrm>
            <a:off x="4911592" y="4525227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MapStructure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CFB48BD-722F-420B-A86B-71321E95BF63}"/>
              </a:ext>
            </a:extLst>
          </p:cNvPr>
          <p:cNvSpPr/>
          <p:nvPr/>
        </p:nvSpPr>
        <p:spPr>
          <a:xfrm>
            <a:off x="4911592" y="5378116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Field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78A0FDA-C6E2-4F2E-B046-99C4C93F6549}"/>
              </a:ext>
            </a:extLst>
          </p:cNvPr>
          <p:cNvSpPr/>
          <p:nvPr/>
        </p:nvSpPr>
        <p:spPr>
          <a:xfrm>
            <a:off x="1754851" y="4304966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Tank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875252F-C09D-4D46-8EFE-3949B65274D8}"/>
              </a:ext>
            </a:extLst>
          </p:cNvPr>
          <p:cNvSpPr/>
          <p:nvPr/>
        </p:nvSpPr>
        <p:spPr>
          <a:xfrm>
            <a:off x="1754851" y="3404425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Enemy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FE1CDB01-E0C5-4416-9EBE-E2D750E8CC57}"/>
              </a:ext>
            </a:extLst>
          </p:cNvPr>
          <p:cNvSpPr/>
          <p:nvPr/>
        </p:nvSpPr>
        <p:spPr>
          <a:xfrm>
            <a:off x="8068332" y="5256793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Bullet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E3AF628A-85AD-4ED8-9643-23C4ADCCFF09}"/>
              </a:ext>
            </a:extLst>
          </p:cNvPr>
          <p:cNvSpPr/>
          <p:nvPr/>
        </p:nvSpPr>
        <p:spPr>
          <a:xfrm>
            <a:off x="8068332" y="4304966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DefTower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33F31765-B103-481B-9099-026AA4899442}"/>
              </a:ext>
            </a:extLst>
          </p:cNvPr>
          <p:cNvSpPr/>
          <p:nvPr/>
        </p:nvSpPr>
        <p:spPr>
          <a:xfrm>
            <a:off x="8068332" y="3404424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Tower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0533C38-216F-4E6B-91BA-5B57C6DC163C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>
            <a:off x="5813518" y="762816"/>
            <a:ext cx="0" cy="481007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12F6B81-83CD-41F6-AD30-5F5930A8E7D3}"/>
              </a:ext>
            </a:extLst>
          </p:cNvPr>
          <p:cNvCxnSpPr>
            <a:stCxn id="18" idx="2"/>
            <a:endCxn id="19" idx="0"/>
          </p:cNvCxnSpPr>
          <p:nvPr/>
        </p:nvCxnSpPr>
        <p:spPr>
          <a:xfrm>
            <a:off x="5813518" y="1828598"/>
            <a:ext cx="0" cy="462157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DA4BA99B-1ED1-441B-B1F3-B381CF24A408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5813518" y="2875530"/>
            <a:ext cx="0" cy="5288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7D3866B1-0F97-40A9-BC45-12B7591FA5B2}"/>
              </a:ext>
            </a:extLst>
          </p:cNvPr>
          <p:cNvCxnSpPr>
            <a:stCxn id="20" idx="1"/>
            <a:endCxn id="25" idx="3"/>
          </p:cNvCxnSpPr>
          <p:nvPr/>
        </p:nvCxnSpPr>
        <p:spPr>
          <a:xfrm flipH="1">
            <a:off x="3558703" y="3696813"/>
            <a:ext cx="135288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EAB49655-9449-49AD-A8F2-CAE5E0E11579}"/>
              </a:ext>
            </a:extLst>
          </p:cNvPr>
          <p:cNvCxnSpPr>
            <a:stCxn id="25" idx="2"/>
            <a:endCxn id="24" idx="0"/>
          </p:cNvCxnSpPr>
          <p:nvPr/>
        </p:nvCxnSpPr>
        <p:spPr>
          <a:xfrm>
            <a:off x="2656777" y="3989200"/>
            <a:ext cx="0" cy="3157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CD90DB77-4BEE-4F21-8919-18CB6AFA80B1}"/>
              </a:ext>
            </a:extLst>
          </p:cNvPr>
          <p:cNvCxnSpPr>
            <a:stCxn id="19" idx="1"/>
            <a:endCxn id="25" idx="0"/>
          </p:cNvCxnSpPr>
          <p:nvPr/>
        </p:nvCxnSpPr>
        <p:spPr>
          <a:xfrm flipH="1">
            <a:off x="2656777" y="2583143"/>
            <a:ext cx="2254815" cy="8212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0220D0B6-F15A-4856-9BFD-BCD25B05298E}"/>
              </a:ext>
            </a:extLst>
          </p:cNvPr>
          <p:cNvCxnSpPr>
            <a:cxnSpLocks/>
            <a:stCxn id="19" idx="3"/>
            <a:endCxn id="28" idx="0"/>
          </p:cNvCxnSpPr>
          <p:nvPr/>
        </p:nvCxnSpPr>
        <p:spPr>
          <a:xfrm>
            <a:off x="6715444" y="2583143"/>
            <a:ext cx="2254814" cy="8212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D9626B0A-8F77-4992-ABC5-BD290A1027F6}"/>
              </a:ext>
            </a:extLst>
          </p:cNvPr>
          <p:cNvCxnSpPr>
            <a:cxnSpLocks/>
            <a:stCxn id="20" idx="2"/>
            <a:endCxn id="21" idx="0"/>
          </p:cNvCxnSpPr>
          <p:nvPr/>
        </p:nvCxnSpPr>
        <p:spPr>
          <a:xfrm>
            <a:off x="5813518" y="3989200"/>
            <a:ext cx="0" cy="5360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CF79A09C-AA49-4632-BD67-BB6E01A2BB45}"/>
              </a:ext>
            </a:extLst>
          </p:cNvPr>
          <p:cNvCxnSpPr>
            <a:cxnSpLocks/>
            <a:stCxn id="20" idx="3"/>
            <a:endCxn id="28" idx="1"/>
          </p:cNvCxnSpPr>
          <p:nvPr/>
        </p:nvCxnSpPr>
        <p:spPr>
          <a:xfrm flipV="1">
            <a:off x="6715444" y="3696812"/>
            <a:ext cx="1352888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96B86B4B-C867-49B0-B265-13672335AACD}"/>
              </a:ext>
            </a:extLst>
          </p:cNvPr>
          <p:cNvCxnSpPr>
            <a:cxnSpLocks/>
            <a:stCxn id="28" idx="2"/>
            <a:endCxn id="27" idx="0"/>
          </p:cNvCxnSpPr>
          <p:nvPr/>
        </p:nvCxnSpPr>
        <p:spPr>
          <a:xfrm>
            <a:off x="8970258" y="3989199"/>
            <a:ext cx="0" cy="3157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AB050F63-C30A-4038-BD92-0C659662D9F6}"/>
              </a:ext>
            </a:extLst>
          </p:cNvPr>
          <p:cNvCxnSpPr>
            <a:cxnSpLocks/>
            <a:stCxn id="27" idx="2"/>
            <a:endCxn id="26" idx="0"/>
          </p:cNvCxnSpPr>
          <p:nvPr/>
        </p:nvCxnSpPr>
        <p:spPr>
          <a:xfrm>
            <a:off x="8970258" y="4889741"/>
            <a:ext cx="0" cy="3670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30AF97D9-3647-48FE-B471-773D048B4DED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>
            <a:off x="5813518" y="5110002"/>
            <a:ext cx="0" cy="26811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Oval 49">
            <a:extLst>
              <a:ext uri="{FF2B5EF4-FFF2-40B4-BE49-F238E27FC236}">
                <a16:creationId xmlns:a16="http://schemas.microsoft.com/office/drawing/2014/main" id="{E16FB772-1777-427E-884B-BBE8311BD7A2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4" name="Oval 49">
            <a:extLst>
              <a:ext uri="{FF2B5EF4-FFF2-40B4-BE49-F238E27FC236}">
                <a16:creationId xmlns:a16="http://schemas.microsoft.com/office/drawing/2014/main" id="{61CE63EC-4449-4993-BE9C-F4B62F87984C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5" name="Oval 49">
            <a:extLst>
              <a:ext uri="{FF2B5EF4-FFF2-40B4-BE49-F238E27FC236}">
                <a16:creationId xmlns:a16="http://schemas.microsoft.com/office/drawing/2014/main" id="{4FA15B88-78ED-49D4-81B9-1DE163726DEC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6" name="Oval 49">
            <a:extLst>
              <a:ext uri="{FF2B5EF4-FFF2-40B4-BE49-F238E27FC236}">
                <a16:creationId xmlns:a16="http://schemas.microsoft.com/office/drawing/2014/main" id="{00FEADAA-4631-4504-A6AC-1BB726A12124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" name="Oval 49">
            <a:extLst>
              <a:ext uri="{FF2B5EF4-FFF2-40B4-BE49-F238E27FC236}">
                <a16:creationId xmlns:a16="http://schemas.microsoft.com/office/drawing/2014/main" id="{1B376B4B-A542-481C-962D-D0570DA321F7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108" name="Tabelle 3">
            <a:extLst>
              <a:ext uri="{FF2B5EF4-FFF2-40B4-BE49-F238E27FC236}">
                <a16:creationId xmlns:a16="http://schemas.microsoft.com/office/drawing/2014/main" id="{F38FB2BC-CAFB-46F3-8FB4-48DD4F6260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109" name="Oval 49">
            <a:extLst>
              <a:ext uri="{FF2B5EF4-FFF2-40B4-BE49-F238E27FC236}">
                <a16:creationId xmlns:a16="http://schemas.microsoft.com/office/drawing/2014/main" id="{8A0F881C-CD1B-4E6E-95DA-C0EF7BEDE738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0" name="Oval 49">
            <a:extLst>
              <a:ext uri="{FF2B5EF4-FFF2-40B4-BE49-F238E27FC236}">
                <a16:creationId xmlns:a16="http://schemas.microsoft.com/office/drawing/2014/main" id="{2CE449D4-8BB4-4ABE-9B4F-0A9DB70F2614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1" name="Oval 49">
            <a:extLst>
              <a:ext uri="{FF2B5EF4-FFF2-40B4-BE49-F238E27FC236}">
                <a16:creationId xmlns:a16="http://schemas.microsoft.com/office/drawing/2014/main" id="{DD37B75F-D2CA-4390-B8CF-BCF83947E68B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2" name="Oval 49">
            <a:extLst>
              <a:ext uri="{FF2B5EF4-FFF2-40B4-BE49-F238E27FC236}">
                <a16:creationId xmlns:a16="http://schemas.microsoft.com/office/drawing/2014/main" id="{D9E9758A-0DE7-4F5F-B0F4-79B3D3443FA7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3" name="Oval 49">
            <a:extLst>
              <a:ext uri="{FF2B5EF4-FFF2-40B4-BE49-F238E27FC236}">
                <a16:creationId xmlns:a16="http://schemas.microsoft.com/office/drawing/2014/main" id="{63C7EB13-1EC1-4F80-BFEE-2BE9D9AD0F6B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4" name="Oval 49">
            <a:extLst>
              <a:ext uri="{FF2B5EF4-FFF2-40B4-BE49-F238E27FC236}">
                <a16:creationId xmlns:a16="http://schemas.microsoft.com/office/drawing/2014/main" id="{06579193-B723-4907-AD58-B6D9E7D931B3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5" name="Oval 49">
            <a:extLst>
              <a:ext uri="{FF2B5EF4-FFF2-40B4-BE49-F238E27FC236}">
                <a16:creationId xmlns:a16="http://schemas.microsoft.com/office/drawing/2014/main" id="{DDF98D22-DC39-4759-A898-B2AFE483543F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6" name="Oval 49">
            <a:extLst>
              <a:ext uri="{FF2B5EF4-FFF2-40B4-BE49-F238E27FC236}">
                <a16:creationId xmlns:a16="http://schemas.microsoft.com/office/drawing/2014/main" id="{E754A10E-B7EA-41DF-B837-12630FA793F6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7" name="Oval 49">
            <a:extLst>
              <a:ext uri="{FF2B5EF4-FFF2-40B4-BE49-F238E27FC236}">
                <a16:creationId xmlns:a16="http://schemas.microsoft.com/office/drawing/2014/main" id="{076C5991-6560-408B-877A-51E8209E1443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8" name="Oval 49">
            <a:extLst>
              <a:ext uri="{FF2B5EF4-FFF2-40B4-BE49-F238E27FC236}">
                <a16:creationId xmlns:a16="http://schemas.microsoft.com/office/drawing/2014/main" id="{18178BBA-7FA7-40FE-94DD-46C539D3AFA0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9" name="Oval 49">
            <a:extLst>
              <a:ext uri="{FF2B5EF4-FFF2-40B4-BE49-F238E27FC236}">
                <a16:creationId xmlns:a16="http://schemas.microsoft.com/office/drawing/2014/main" id="{BA1B4608-F80D-41C7-850B-15F9AE88BB6B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0" name="Oval 49">
            <a:extLst>
              <a:ext uri="{FF2B5EF4-FFF2-40B4-BE49-F238E27FC236}">
                <a16:creationId xmlns:a16="http://schemas.microsoft.com/office/drawing/2014/main" id="{73F17610-FFD0-4100-AA1F-FF048EBF388C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1" name="Oval 49">
            <a:extLst>
              <a:ext uri="{FF2B5EF4-FFF2-40B4-BE49-F238E27FC236}">
                <a16:creationId xmlns:a16="http://schemas.microsoft.com/office/drawing/2014/main" id="{DA8371CA-1B56-4108-9A21-C54A8D03B559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12378103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1137150" y="-1137150"/>
            <a:ext cx="762816" cy="3037116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862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Components</a:t>
            </a: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4FB0025C-959C-429D-A5E0-2E25F37D6F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960905"/>
              </p:ext>
            </p:extLst>
          </p:nvPr>
        </p:nvGraphicFramePr>
        <p:xfrm>
          <a:off x="2032000" y="1449205"/>
          <a:ext cx="8128000" cy="32534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2823407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788011509"/>
                    </a:ext>
                  </a:extLst>
                </a:gridCol>
              </a:tblGrid>
              <a:tr h="743580">
                <a:tc>
                  <a:txBody>
                    <a:bodyPr/>
                    <a:lstStyle/>
                    <a:p>
                      <a:r>
                        <a:rPr lang="de-DE" sz="2400" dirty="0"/>
                        <a:t>User Interface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Game-</a:t>
                      </a:r>
                      <a:r>
                        <a:rPr lang="de-DE" sz="2400" dirty="0" err="1"/>
                        <a:t>Logic</a:t>
                      </a:r>
                      <a:endParaRPr lang="de-DE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04789239"/>
                  </a:ext>
                </a:extLst>
              </a:tr>
              <a:tr h="743580">
                <a:tc>
                  <a:txBody>
                    <a:bodyPr/>
                    <a:lstStyle/>
                    <a:p>
                      <a:r>
                        <a:rPr lang="de-DE" sz="2400" dirty="0" err="1"/>
                        <a:t>Activities</a:t>
                      </a:r>
                      <a:endParaRPr lang="de-D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Abstract Classes (</a:t>
                      </a:r>
                      <a:r>
                        <a:rPr lang="de-DE" sz="2400" dirty="0" err="1"/>
                        <a:t>attributes</a:t>
                      </a:r>
                      <a:r>
                        <a:rPr lang="de-DE" sz="2400" dirty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187873"/>
                  </a:ext>
                </a:extLst>
              </a:tr>
              <a:tr h="1022684">
                <a:tc>
                  <a:txBody>
                    <a:bodyPr/>
                    <a:lstStyle/>
                    <a:p>
                      <a:r>
                        <a:rPr lang="de-DE" sz="2400" dirty="0" err="1"/>
                        <a:t>ImageViews</a:t>
                      </a:r>
                      <a:endParaRPr lang="de-D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Controller Classes</a:t>
                      </a:r>
                      <a:br>
                        <a:rPr lang="de-DE" sz="2400" dirty="0"/>
                      </a:br>
                      <a:r>
                        <a:rPr lang="de-DE" sz="2400" dirty="0"/>
                        <a:t>(</a:t>
                      </a:r>
                      <a:r>
                        <a:rPr lang="de-DE" sz="2400" dirty="0" err="1"/>
                        <a:t>logical</a:t>
                      </a:r>
                      <a:r>
                        <a:rPr lang="de-DE" sz="2400" dirty="0"/>
                        <a:t> </a:t>
                      </a:r>
                      <a:r>
                        <a:rPr lang="de-DE" sz="2400" dirty="0" err="1"/>
                        <a:t>actions</a:t>
                      </a:r>
                      <a:r>
                        <a:rPr lang="de-DE" sz="2400" dirty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27744326"/>
                  </a:ext>
                </a:extLst>
              </a:tr>
              <a:tr h="743580">
                <a:tc>
                  <a:txBody>
                    <a:bodyPr/>
                    <a:lstStyle/>
                    <a:p>
                      <a:r>
                        <a:rPr lang="de-DE" sz="2400" dirty="0"/>
                        <a:t>Buttons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Timer</a:t>
                      </a:r>
                      <a:r>
                        <a:rPr lang="de-DE" sz="2400" dirty="0"/>
                        <a:t>/Threads, Streams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90126"/>
                  </a:ext>
                </a:extLst>
              </a:tr>
            </a:tbl>
          </a:graphicData>
        </a:graphic>
      </p:graphicFrame>
      <p:sp>
        <p:nvSpPr>
          <p:cNvPr id="37" name="Oval 49">
            <a:extLst>
              <a:ext uri="{FF2B5EF4-FFF2-40B4-BE49-F238E27FC236}">
                <a16:creationId xmlns:a16="http://schemas.microsoft.com/office/drawing/2014/main" id="{44A32A39-A453-44AD-9B4D-8BD1475DEC80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224A7B1D-F135-4661-91A6-E1C3EB391196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7C31CBBD-6BFA-4545-9F83-546D89C4BF42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1494EF06-6475-4AB3-949C-1106011B833A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0B37F3F1-A9E5-4481-9670-B3DFB3F2C8F4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A3BD720D-FAB7-45F3-9AE0-A7378D6689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948AFACC-E079-431B-A06B-16E777316B1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EDBD5ADC-A62B-46CC-AACA-4F25706DBC9A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9D3AEA64-2D0F-422B-B477-4FC8D5822EC9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297DF3CA-7EC8-44C8-9F84-FC9037D45741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D6162D0B-E882-4F41-B66B-C75A0EC3F2A0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3429E717-E738-4F5E-A934-96E5EB856446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635EF12-3247-4606-A681-8C1C79B22D11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CF8E7D6F-956F-405E-8456-DAA5185C58B0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E170961A-4F09-4591-AD96-5F3BF9FF8D07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44E39153-878C-4A65-94FB-E19E58106EE4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EC3FFA71-0CE2-4624-AE5E-6A66B963189C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19A8B335-27CE-4B13-9753-2EFDBD85C3DB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E344E7EA-BB36-4B1E-BFA5-601747D39DF6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0179230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8B881E2-A34C-40F3-B74C-DBBB32F06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3185" y="1828373"/>
            <a:ext cx="1566939" cy="164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1137150" y="-1137150"/>
            <a:ext cx="762816" cy="3037116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862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5222E06-8B54-4DC3-913E-2A08474E9A14}"/>
              </a:ext>
            </a:extLst>
          </p:cNvPr>
          <p:cNvSpPr txBox="1"/>
          <p:nvPr/>
        </p:nvSpPr>
        <p:spPr>
          <a:xfrm>
            <a:off x="802873" y="1774370"/>
            <a:ext cx="99277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3200" b="1" dirty="0"/>
              <a:t>UI</a:t>
            </a:r>
            <a:r>
              <a:rPr lang="de-DE" sz="3200" dirty="0"/>
              <a:t> </a:t>
            </a:r>
            <a:r>
              <a:rPr lang="de-DE" sz="3200" dirty="0" err="1"/>
              <a:t>testing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r>
              <a:rPr lang="de-DE" sz="3200" dirty="0"/>
              <a:t> </a:t>
            </a:r>
            <a:r>
              <a:rPr lang="de-DE" sz="3200" i="1" dirty="0" err="1"/>
              <a:t>Cucumber</a:t>
            </a:r>
            <a:endParaRPr lang="de-DE" sz="3200" i="1" dirty="0"/>
          </a:p>
          <a:p>
            <a:pPr marL="742950" lvl="1" indent="-285750">
              <a:buFontTx/>
              <a:buChar char="-"/>
            </a:pPr>
            <a:r>
              <a:rPr lang="de-DE" sz="3200" dirty="0"/>
              <a:t>Feature Files </a:t>
            </a:r>
            <a:r>
              <a:rPr lang="de-DE" sz="3200" dirty="0" err="1"/>
              <a:t>executed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br>
              <a:rPr lang="de-DE" sz="3200" dirty="0"/>
            </a:br>
            <a:r>
              <a:rPr lang="de-DE" sz="3200" dirty="0"/>
              <a:t>Espresso &amp; </a:t>
            </a:r>
            <a:r>
              <a:rPr lang="de-DE" sz="3200" dirty="0" err="1"/>
              <a:t>GreenCoffee</a:t>
            </a:r>
            <a:br>
              <a:rPr lang="de-DE" sz="3200" dirty="0"/>
            </a:br>
            <a:endParaRPr lang="de-DE" sz="3200" dirty="0"/>
          </a:p>
          <a:p>
            <a:pPr marL="285750" indent="-285750">
              <a:buFontTx/>
              <a:buChar char="-"/>
            </a:pPr>
            <a:r>
              <a:rPr lang="de-DE" sz="3200" b="1" dirty="0"/>
              <a:t>Logical</a:t>
            </a:r>
            <a:r>
              <a:rPr lang="de-DE" sz="3200" dirty="0"/>
              <a:t> </a:t>
            </a:r>
            <a:r>
              <a:rPr lang="de-DE" sz="3200" dirty="0" err="1"/>
              <a:t>testing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r>
              <a:rPr lang="de-DE" sz="3200" dirty="0"/>
              <a:t> </a:t>
            </a:r>
            <a:r>
              <a:rPr lang="de-DE" sz="3200" i="1" dirty="0" err="1"/>
              <a:t>JUnit</a:t>
            </a:r>
            <a:endParaRPr lang="de-DE" sz="3200" i="1" dirty="0"/>
          </a:p>
          <a:p>
            <a:pPr marL="742950" lvl="1" indent="-285750">
              <a:buFontTx/>
              <a:buChar char="-"/>
            </a:pPr>
            <a:r>
              <a:rPr lang="de-DE" sz="3200" dirty="0" err="1"/>
              <a:t>testing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calculations</a:t>
            </a:r>
            <a:r>
              <a:rPr lang="de-DE" sz="3200" dirty="0"/>
              <a:t>, </a:t>
            </a:r>
            <a:r>
              <a:rPr lang="de-DE" sz="3200" dirty="0" err="1"/>
              <a:t>operations</a:t>
            </a:r>
            <a:r>
              <a:rPr lang="de-DE" sz="3200" dirty="0"/>
              <a:t> and </a:t>
            </a:r>
            <a:r>
              <a:rPr lang="de-DE" sz="3200" dirty="0" err="1"/>
              <a:t>more</a:t>
            </a:r>
            <a:endParaRPr lang="de-DE" sz="32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6619330-BFF0-4801-A128-1D6C52D40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1716" y="4663563"/>
            <a:ext cx="3227796" cy="98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Oval 49">
            <a:extLst>
              <a:ext uri="{FF2B5EF4-FFF2-40B4-BE49-F238E27FC236}">
                <a16:creationId xmlns:a16="http://schemas.microsoft.com/office/drawing/2014/main" id="{0A049629-E57B-460B-B3B8-FC4118A42367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70F0A88D-AAAC-4FDB-90B5-6C765C998872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D3FF6A39-19F2-428F-A781-EF8274D642A2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CE618ABD-1CEC-426E-8473-BE5BC16B5ABF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1D075D26-81A3-4AF7-8C14-B3C40D8D2201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948C3483-9A5C-47AA-B8A8-90F92BAB16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0BB4EDB5-643D-47BD-97AF-31DE0813CBA8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4A346657-B7C8-4EB5-8842-0900D898A0ED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D2F18EDA-1663-4F96-A01B-D1C0BC914063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A35A9768-E1BF-4AC9-809A-4721FBB7E727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9C74673B-EB66-4FD8-802D-BDEEF29B02A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6EC714FD-5A4A-4837-A1F3-4F5EE4C546CB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3382BAF-6A91-4D8D-A0FA-752D120C4786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2ED601F2-E826-4B4E-8E60-3610C2377D94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5608B221-1854-476F-A761-028EB6176393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67937DC-298D-4727-A1BA-DC474BE6ACC3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96BC4A03-46F2-427D-B851-2E3DECCA34FF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E87334DC-D2E4-4F4E-9286-CF34D5E73D4D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2FE6CD78-7B50-4553-BF8C-DDE423485FF8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53080355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hlinkClick r:id="rId2"/>
            <a:extLst>
              <a:ext uri="{FF2B5EF4-FFF2-40B4-BE49-F238E27FC236}">
                <a16:creationId xmlns:a16="http://schemas.microsoft.com/office/drawing/2014/main" id="{FE76B800-7CDE-458B-BE12-3EA7107D0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655" y="1585954"/>
            <a:ext cx="7042673" cy="396150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4261194" y="2762043"/>
            <a:ext cx="32691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lang="en-ID" sz="8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6F998AFD-77E9-4DD1-BC9F-9F3BE9940047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18F2A204-C01D-45A5-AD4A-411D4D1D07D3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FC4FF41F-8AF6-4349-8F75-399A18CED4A5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06F2FED2-7439-4B51-8234-E9FEC144F09E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F89953F8-8016-4358-B786-A3791CC1F377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ABC50961-D9AA-4100-A3DF-0AC3E0ABB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DF9EB8BF-F61F-43EC-88FF-C2DBFBB9AD57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C41EC390-0853-4231-BFB5-EB6EF92598D2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C652D9CB-FA01-462F-BA62-3D79004A75CE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C0551537-66B0-4F1A-A524-B4B9257B38DA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5E7DD853-0F13-4728-9485-26F9943945E7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0FE7B74-17C2-4873-965E-DA3381014A6A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E68DB4A-77CE-4B08-891A-D31473A2B3C8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9E0DBFF5-5C07-4529-8746-9D9BB77E6A7A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B4FA8F89-0BC6-4A1D-B9C6-62AC4E78CFE7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82DF185-B193-4D98-8117-4F171C92E9F5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D8F28F5-19EE-45C8-8C12-9AA5B49D74F1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55E55926-03D2-4F66-A5D1-1B9F4A74C638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9BA48406-DC5C-4D5A-BF55-D521C2D6B0F6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69870490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29838ED0-296A-475C-A9C9-EBA6CBE7D4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34606"/>
          <a:stretch/>
        </p:blipFill>
        <p:spPr>
          <a:xfrm>
            <a:off x="7477551" y="0"/>
            <a:ext cx="47244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9A0478A-E3CF-4B68-96E9-16F640BD061D}"/>
              </a:ext>
            </a:extLst>
          </p:cNvPr>
          <p:cNvSpPr/>
          <p:nvPr/>
        </p:nvSpPr>
        <p:spPr>
          <a:xfrm>
            <a:off x="7271657" y="0"/>
            <a:ext cx="4930294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B90827-BE6A-43C4-A7AC-9C7EE66FFC64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A4E05E-47C0-41EE-A031-95C0B0A8237F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DD6F2DB-1D67-4090-A085-537CE01111F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6C6CECC-9660-4344-BBBA-C9AB2ECA47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F19AB1B-D73B-449A-AB73-EFAF5958902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15E2576-D71C-49FA-92B9-0B9875DEF6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6BF66DE-F5EF-423B-AD98-85D5DA7DDB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897B7B-8FA9-4F74-9B31-227708ECA08E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31C039A-D205-4BBF-B6A1-D6DDB62258D9}"/>
              </a:ext>
            </a:extLst>
          </p:cNvPr>
          <p:cNvSpPr/>
          <p:nvPr/>
        </p:nvSpPr>
        <p:spPr>
          <a:xfrm>
            <a:off x="7791138" y="2969374"/>
            <a:ext cx="31862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400" dirty="0">
                <a:solidFill>
                  <a:schemeClr val="bg1"/>
                </a:solidFill>
              </a:rPr>
              <a:t>The numbers and data of the charts are automatically tracked by Jira which enables a detailed evaluation of the work done so far.</a:t>
            </a:r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A0AF5175-44CF-4260-9363-90DB918B003A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46E69625-89B3-4574-BFCE-CBEFFD4F3DF1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8FD279A8-BCF5-4619-B318-77232B749CF8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896AF834-9D7C-442E-B09D-50D02442EC46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B32B3F9F-064E-4143-B5C5-9A7567DBF1F2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0" name="Tabelle 3">
            <a:extLst>
              <a:ext uri="{FF2B5EF4-FFF2-40B4-BE49-F238E27FC236}">
                <a16:creationId xmlns:a16="http://schemas.microsoft.com/office/drawing/2014/main" id="{A9158620-B477-42C8-B186-32FB9C1139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551067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1" name="Oval 49">
            <a:extLst>
              <a:ext uri="{FF2B5EF4-FFF2-40B4-BE49-F238E27FC236}">
                <a16:creationId xmlns:a16="http://schemas.microsoft.com/office/drawing/2014/main" id="{F17483D1-9011-4FA7-8DF1-F07597234FC6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EAF5217B-9266-4F82-89FF-0316958E50E9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E352E792-3DAE-41CE-872E-75429878FE6A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6975410D-4642-490C-8857-506C843D8DD1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EE061609-96FA-4F88-8998-C9259006704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F9449C55-FD6D-4ED2-9B43-BF7B22529B4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2FBF58A-408E-4EED-86A3-DC23B1CEEC1D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84BAC821-A4E0-4E25-90C3-6371CEED3CA3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71276FF1-CC72-402D-AC99-281747D989FB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3D79359A-FC20-4FC7-9637-E1640492355A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498B4488-11D7-4A22-A372-5811CDEABBC0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717B5771-2FDE-4E98-BC96-279D52EB80AF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04C03CD6-BC61-4BEF-B7B0-2E1B881F3A1C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64" name="Diagramm 63">
            <a:extLst>
              <a:ext uri="{FF2B5EF4-FFF2-40B4-BE49-F238E27FC236}">
                <a16:creationId xmlns:a16="http://schemas.microsoft.com/office/drawing/2014/main" id="{20724ED2-707B-4E01-B592-5199009CB2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5724718"/>
              </p:ext>
            </p:extLst>
          </p:nvPr>
        </p:nvGraphicFramePr>
        <p:xfrm>
          <a:off x="64129" y="783297"/>
          <a:ext cx="3533643" cy="2307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7" name="Diagramm 66">
            <a:extLst>
              <a:ext uri="{FF2B5EF4-FFF2-40B4-BE49-F238E27FC236}">
                <a16:creationId xmlns:a16="http://schemas.microsoft.com/office/drawing/2014/main" id="{C3FD694D-736C-4B06-B791-44D53F421F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0492561"/>
              </p:ext>
            </p:extLst>
          </p:nvPr>
        </p:nvGraphicFramePr>
        <p:xfrm>
          <a:off x="3710554" y="783297"/>
          <a:ext cx="3533643" cy="2307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6" name="Rectangle 25">
            <a:extLst>
              <a:ext uri="{FF2B5EF4-FFF2-40B4-BE49-F238E27FC236}">
                <a16:creationId xmlns:a16="http://schemas.microsoft.com/office/drawing/2014/main" id="{30924928-7918-4A74-9494-F73658CB1436}"/>
              </a:ext>
            </a:extLst>
          </p:cNvPr>
          <p:cNvSpPr/>
          <p:nvPr/>
        </p:nvSpPr>
        <p:spPr>
          <a:xfrm rot="5400000">
            <a:off x="7354482" y="-331462"/>
            <a:ext cx="873313" cy="2436127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759BA8-EA9D-405C-9FAE-300FC9EC0FF7}"/>
              </a:ext>
            </a:extLst>
          </p:cNvPr>
          <p:cNvSpPr txBox="1"/>
          <p:nvPr/>
        </p:nvSpPr>
        <p:spPr>
          <a:xfrm>
            <a:off x="6596031" y="566087"/>
            <a:ext cx="3106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Sheet</a:t>
            </a:r>
            <a:endParaRPr lang="en-ID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8" name="Diagramm 67">
            <a:extLst>
              <a:ext uri="{FF2B5EF4-FFF2-40B4-BE49-F238E27FC236}">
                <a16:creationId xmlns:a16="http://schemas.microsoft.com/office/drawing/2014/main" id="{1816B439-9109-43C0-97AB-FF492EC939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9055324"/>
              </p:ext>
            </p:extLst>
          </p:nvPr>
        </p:nvGraphicFramePr>
        <p:xfrm>
          <a:off x="64128" y="3198447"/>
          <a:ext cx="3533643" cy="23077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69" name="Diagramm 68">
            <a:extLst>
              <a:ext uri="{FF2B5EF4-FFF2-40B4-BE49-F238E27FC236}">
                <a16:creationId xmlns:a16="http://schemas.microsoft.com/office/drawing/2014/main" id="{277FE0FF-ED28-44B8-903A-F55D8AA770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6114427"/>
              </p:ext>
            </p:extLst>
          </p:nvPr>
        </p:nvGraphicFramePr>
        <p:xfrm>
          <a:off x="3692775" y="3200364"/>
          <a:ext cx="3533643" cy="2305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90743818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70E83FE7-C396-439B-A5C8-120360BEEC3D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4D7DE338-ED02-4E6B-BD3F-94F8CF1C8694}"/>
              </a:ext>
            </a:extLst>
          </p:cNvPr>
          <p:cNvSpPr/>
          <p:nvPr/>
        </p:nvSpPr>
        <p:spPr>
          <a:xfrm rot="5400000">
            <a:off x="813666" y="-263089"/>
            <a:ext cx="693328" cy="2320659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-27245" y="604852"/>
            <a:ext cx="244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62DE697-F2A1-407D-A0EA-E658EFDE362E}"/>
              </a:ext>
            </a:extLst>
          </p:cNvPr>
          <p:cNvSpPr txBox="1"/>
          <p:nvPr/>
        </p:nvSpPr>
        <p:spPr>
          <a:xfrm>
            <a:off x="1654307" y="1753496"/>
            <a:ext cx="3553345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3200" dirty="0"/>
              <a:t>Project </a:t>
            </a:r>
            <a:r>
              <a:rPr lang="de-DE" sz="3200" dirty="0" err="1"/>
              <a:t>Overview</a:t>
            </a:r>
            <a:endParaRPr lang="de-DE" sz="3200" dirty="0"/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de-DE" sz="2000" dirty="0"/>
              <a:t>Vision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de-DE" sz="2000" dirty="0"/>
              <a:t>Technology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de-DE" sz="2000" dirty="0"/>
              <a:t>Project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/>
              <a:t>Architecture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/>
              <a:t>Game Engine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/>
              <a:t>Demo</a:t>
            </a:r>
          </a:p>
        </p:txBody>
      </p:sp>
      <p:sp>
        <p:nvSpPr>
          <p:cNvPr id="16" name="Oval 49">
            <a:extLst>
              <a:ext uri="{FF2B5EF4-FFF2-40B4-BE49-F238E27FC236}">
                <a16:creationId xmlns:a16="http://schemas.microsoft.com/office/drawing/2014/main" id="{F4A2C01C-475F-4BBB-BBA3-31115398C194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49">
            <a:extLst>
              <a:ext uri="{FF2B5EF4-FFF2-40B4-BE49-F238E27FC236}">
                <a16:creationId xmlns:a16="http://schemas.microsoft.com/office/drawing/2014/main" id="{77C391D6-EF4C-4120-B070-21A7124DCD37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Oval 49">
            <a:extLst>
              <a:ext uri="{FF2B5EF4-FFF2-40B4-BE49-F238E27FC236}">
                <a16:creationId xmlns:a16="http://schemas.microsoft.com/office/drawing/2014/main" id="{CA2BB749-84BE-453F-A5EA-2024754FCD1B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Oval 49">
            <a:extLst>
              <a:ext uri="{FF2B5EF4-FFF2-40B4-BE49-F238E27FC236}">
                <a16:creationId xmlns:a16="http://schemas.microsoft.com/office/drawing/2014/main" id="{96BA8506-2358-473A-8A25-D6B49F839100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3" name="Tabelle 3">
            <a:extLst>
              <a:ext uri="{FF2B5EF4-FFF2-40B4-BE49-F238E27FC236}">
                <a16:creationId xmlns:a16="http://schemas.microsoft.com/office/drawing/2014/main" id="{BA4960F4-AB9D-48C9-A5A8-9768C1147E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7340462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22" name="Oval 49">
            <a:extLst>
              <a:ext uri="{FF2B5EF4-FFF2-40B4-BE49-F238E27FC236}">
                <a16:creationId xmlns:a16="http://schemas.microsoft.com/office/drawing/2014/main" id="{0055A1EB-382D-4122-BE22-01573DAF2DFD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Oval 49">
            <a:extLst>
              <a:ext uri="{FF2B5EF4-FFF2-40B4-BE49-F238E27FC236}">
                <a16:creationId xmlns:a16="http://schemas.microsoft.com/office/drawing/2014/main" id="{7251C3AE-6E83-4B31-B186-19072A032861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49">
            <a:extLst>
              <a:ext uri="{FF2B5EF4-FFF2-40B4-BE49-F238E27FC236}">
                <a16:creationId xmlns:a16="http://schemas.microsoft.com/office/drawing/2014/main" id="{BFF93CB2-934A-40E3-84C7-9F349A43348E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49">
            <a:extLst>
              <a:ext uri="{FF2B5EF4-FFF2-40B4-BE49-F238E27FC236}">
                <a16:creationId xmlns:a16="http://schemas.microsoft.com/office/drawing/2014/main" id="{7A9F58BC-0A0E-49FD-A2D2-7DF8D6F324CD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49">
            <a:extLst>
              <a:ext uri="{FF2B5EF4-FFF2-40B4-BE49-F238E27FC236}">
                <a16:creationId xmlns:a16="http://schemas.microsoft.com/office/drawing/2014/main" id="{38F63730-B764-4F4E-BCC1-0FDD48155CF3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Oval 49">
            <a:extLst>
              <a:ext uri="{FF2B5EF4-FFF2-40B4-BE49-F238E27FC236}">
                <a16:creationId xmlns:a16="http://schemas.microsoft.com/office/drawing/2014/main" id="{0C8A0AE0-DE5C-41BC-A90B-E524E4D6C5ED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0" name="Oval 49">
            <a:extLst>
              <a:ext uri="{FF2B5EF4-FFF2-40B4-BE49-F238E27FC236}">
                <a16:creationId xmlns:a16="http://schemas.microsoft.com/office/drawing/2014/main" id="{F78C60BF-C3F3-49FB-A944-452BCCDD3C68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Oval 49">
            <a:extLst>
              <a:ext uri="{FF2B5EF4-FFF2-40B4-BE49-F238E27FC236}">
                <a16:creationId xmlns:a16="http://schemas.microsoft.com/office/drawing/2014/main" id="{521390EA-79C6-452C-9968-AC359463351B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Oval 49">
            <a:extLst>
              <a:ext uri="{FF2B5EF4-FFF2-40B4-BE49-F238E27FC236}">
                <a16:creationId xmlns:a16="http://schemas.microsoft.com/office/drawing/2014/main" id="{285ADC0D-62BF-421B-AA7D-3DE61AA1DA16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3" name="Oval 49">
            <a:extLst>
              <a:ext uri="{FF2B5EF4-FFF2-40B4-BE49-F238E27FC236}">
                <a16:creationId xmlns:a16="http://schemas.microsoft.com/office/drawing/2014/main" id="{EEB9AFE6-0907-4E21-8434-B4E8C12239EF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4" name="Oval 49">
            <a:extLst>
              <a:ext uri="{FF2B5EF4-FFF2-40B4-BE49-F238E27FC236}">
                <a16:creationId xmlns:a16="http://schemas.microsoft.com/office/drawing/2014/main" id="{38AAD7B2-A9AD-49CE-B1E6-95E84107E5B1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5" name="Oval 49">
            <a:extLst>
              <a:ext uri="{FF2B5EF4-FFF2-40B4-BE49-F238E27FC236}">
                <a16:creationId xmlns:a16="http://schemas.microsoft.com/office/drawing/2014/main" id="{6F1E94C0-CED2-4A52-A70B-E63F7B065BD2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6" name="Oval 49">
            <a:extLst>
              <a:ext uri="{FF2B5EF4-FFF2-40B4-BE49-F238E27FC236}">
                <a16:creationId xmlns:a16="http://schemas.microsoft.com/office/drawing/2014/main" id="{820AC0D3-4FA2-475E-8C40-FA43D9A3E627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1822486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29838ED0-296A-475C-A9C9-EBA6CBE7D4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34606"/>
          <a:stretch/>
        </p:blipFill>
        <p:spPr>
          <a:xfrm>
            <a:off x="7477551" y="0"/>
            <a:ext cx="47244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9A0478A-E3CF-4B68-96E9-16F640BD061D}"/>
              </a:ext>
            </a:extLst>
          </p:cNvPr>
          <p:cNvSpPr/>
          <p:nvPr/>
        </p:nvSpPr>
        <p:spPr>
          <a:xfrm>
            <a:off x="7271657" y="0"/>
            <a:ext cx="4930294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B90827-BE6A-43C4-A7AC-9C7EE66FFC64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A4E05E-47C0-41EE-A031-95C0B0A8237F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DD6F2DB-1D67-4090-A085-537CE01111F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6C6CECC-9660-4344-BBBA-C9AB2ECA47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F19AB1B-D73B-449A-AB73-EFAF5958902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15E2576-D71C-49FA-92B9-0B9875DEF6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6BF66DE-F5EF-423B-AD98-85D5DA7DDB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897B7B-8FA9-4F74-9B31-227708ECA08E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31C039A-D205-4BBF-B6A1-D6DDB62258D9}"/>
              </a:ext>
            </a:extLst>
          </p:cNvPr>
          <p:cNvSpPr/>
          <p:nvPr/>
        </p:nvSpPr>
        <p:spPr>
          <a:xfrm>
            <a:off x="7791138" y="2969374"/>
            <a:ext cx="31862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400" dirty="0">
                <a:solidFill>
                  <a:schemeClr val="bg1"/>
                </a:solidFill>
              </a:rPr>
              <a:t>The numbers and data of the charts are automatically tracked by Jira which enables a detailed evaluation of the work done so far.</a:t>
            </a:r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A0AF5175-44CF-4260-9363-90DB918B003A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46E69625-89B3-4574-BFCE-CBEFFD4F3DF1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8FD279A8-BCF5-4619-B318-77232B749CF8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896AF834-9D7C-442E-B09D-50D02442EC46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B32B3F9F-064E-4143-B5C5-9A7567DBF1F2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0" name="Tabelle 3">
            <a:extLst>
              <a:ext uri="{FF2B5EF4-FFF2-40B4-BE49-F238E27FC236}">
                <a16:creationId xmlns:a16="http://schemas.microsoft.com/office/drawing/2014/main" id="{A9158620-B477-42C8-B186-32FB9C1139C7}"/>
              </a:ext>
            </a:extLst>
          </p:cNvPr>
          <p:cNvGraphicFramePr>
            <a:graphicFrameLocks noGrp="1"/>
          </p:cNvGraphicFramePr>
          <p:nvPr/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1" name="Oval 49">
            <a:extLst>
              <a:ext uri="{FF2B5EF4-FFF2-40B4-BE49-F238E27FC236}">
                <a16:creationId xmlns:a16="http://schemas.microsoft.com/office/drawing/2014/main" id="{F17483D1-9011-4FA7-8DF1-F07597234FC6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EAF5217B-9266-4F82-89FF-0316958E50E9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E352E792-3DAE-41CE-872E-75429878FE6A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6975410D-4642-490C-8857-506C843D8DD1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EE061609-96FA-4F88-8998-C9259006704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F9449C55-FD6D-4ED2-9B43-BF7B22529B4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2FBF58A-408E-4EED-86A3-DC23B1CEEC1D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84BAC821-A4E0-4E25-90C3-6371CEED3CA3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71276FF1-CC72-402D-AC99-281747D989FB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3D79359A-FC20-4FC7-9637-E1640492355A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498B4488-11D7-4A22-A372-5811CDEABBC0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717B5771-2FDE-4E98-BC96-279D52EB80AF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04C03CD6-BC61-4BEF-B7B0-2E1B881F3A1C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0924928-7918-4A74-9494-F73658CB1436}"/>
              </a:ext>
            </a:extLst>
          </p:cNvPr>
          <p:cNvSpPr/>
          <p:nvPr/>
        </p:nvSpPr>
        <p:spPr>
          <a:xfrm rot="5400000">
            <a:off x="7354482" y="-331462"/>
            <a:ext cx="873313" cy="2436127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759BA8-EA9D-405C-9FAE-300FC9EC0FF7}"/>
              </a:ext>
            </a:extLst>
          </p:cNvPr>
          <p:cNvSpPr txBox="1"/>
          <p:nvPr/>
        </p:nvSpPr>
        <p:spPr>
          <a:xfrm>
            <a:off x="6596031" y="566087"/>
            <a:ext cx="3106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Sheet</a:t>
            </a:r>
            <a:endParaRPr lang="en-ID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CEC7A777-8B06-431A-BC35-47DD63C7BA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1880963"/>
              </p:ext>
            </p:extLst>
          </p:nvPr>
        </p:nvGraphicFramePr>
        <p:xfrm>
          <a:off x="828008" y="1708997"/>
          <a:ext cx="5422371" cy="34295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13856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able, sitting, umbrella, computer&#10;&#10;Description automatically generated">
            <a:extLst>
              <a:ext uri="{FF2B5EF4-FFF2-40B4-BE49-F238E27FC236}">
                <a16:creationId xmlns:a16="http://schemas.microsoft.com/office/drawing/2014/main" id="{B7B39FC0-579D-403D-A2AE-A7BE6CD216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60AE97-4563-44FD-A90F-2ED7FDA495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98088A-AA58-49EA-9692-9636B6AF51EC}"/>
              </a:ext>
            </a:extLst>
          </p:cNvPr>
          <p:cNvSpPr/>
          <p:nvPr/>
        </p:nvSpPr>
        <p:spPr>
          <a:xfrm>
            <a:off x="736599" y="923435"/>
            <a:ext cx="10508337" cy="3670300"/>
          </a:xfrm>
          <a:prstGeom prst="rect">
            <a:avLst/>
          </a:prstGeom>
          <a:noFill/>
          <a:ln w="22225">
            <a:solidFill>
              <a:srgbClr val="6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347FFE-B264-4585-8825-8809314B4737}"/>
              </a:ext>
            </a:extLst>
          </p:cNvPr>
          <p:cNvSpPr/>
          <p:nvPr/>
        </p:nvSpPr>
        <p:spPr>
          <a:xfrm>
            <a:off x="1549485" y="1059914"/>
            <a:ext cx="837463" cy="237765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2000">
                <a:srgbClr val="6C00FF"/>
              </a:gs>
              <a:gs pos="100000">
                <a:srgbClr val="9D05F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CB6F25-CC86-4FEC-9252-BAFB1924C223}"/>
              </a:ext>
            </a:extLst>
          </p:cNvPr>
          <p:cNvSpPr txBox="1"/>
          <p:nvPr/>
        </p:nvSpPr>
        <p:spPr>
          <a:xfrm>
            <a:off x="1549485" y="1246749"/>
            <a:ext cx="314541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</a:p>
          <a:p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en-ID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30128F-E7B7-42BF-8469-078E0BF927CA}"/>
              </a:ext>
            </a:extLst>
          </p:cNvPr>
          <p:cNvSpPr/>
          <p:nvPr/>
        </p:nvSpPr>
        <p:spPr>
          <a:xfrm>
            <a:off x="1549485" y="3676115"/>
            <a:ext cx="47722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400" dirty="0">
                <a:solidFill>
                  <a:schemeClr val="bg1"/>
                </a:solidFill>
              </a:rPr>
              <a:t>If You would like to create and work with us, please contact us using the mail addresses below.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546438-5A59-4321-A130-939703AAB27A}"/>
              </a:ext>
            </a:extLst>
          </p:cNvPr>
          <p:cNvSpPr/>
          <p:nvPr/>
        </p:nvSpPr>
        <p:spPr>
          <a:xfrm>
            <a:off x="646106" y="5240171"/>
            <a:ext cx="25535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Fabian Braun</a:t>
            </a:r>
          </a:p>
          <a:p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fabian.braun@dh-towerdefense.de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06218EC-9715-43BA-B882-AA4A7D3D294C}"/>
              </a:ext>
            </a:extLst>
          </p:cNvPr>
          <p:cNvCxnSpPr>
            <a:cxnSpLocks/>
          </p:cNvCxnSpPr>
          <p:nvPr/>
        </p:nvCxnSpPr>
        <p:spPr>
          <a:xfrm>
            <a:off x="11871891" y="558800"/>
            <a:ext cx="0" cy="57113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17">
            <a:extLst>
              <a:ext uri="{FF2B5EF4-FFF2-40B4-BE49-F238E27FC236}">
                <a16:creationId xmlns:a16="http://schemas.microsoft.com/office/drawing/2014/main" id="{4F910E72-C6D9-4A3B-9245-7B6147659B74}"/>
              </a:ext>
            </a:extLst>
          </p:cNvPr>
          <p:cNvSpPr/>
          <p:nvPr/>
        </p:nvSpPr>
        <p:spPr>
          <a:xfrm>
            <a:off x="3644678" y="5240170"/>
            <a:ext cx="29969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Luca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Rutschmann</a:t>
            </a:r>
            <a:endParaRPr lang="en-ID" sz="12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luca.rutschmann@dh-towerdefense.de</a:t>
            </a:r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A16DE578-0EF3-4F6E-B5E5-26E3433AA1C5}"/>
              </a:ext>
            </a:extLst>
          </p:cNvPr>
          <p:cNvSpPr/>
          <p:nvPr/>
        </p:nvSpPr>
        <p:spPr>
          <a:xfrm>
            <a:off x="7086633" y="5240169"/>
            <a:ext cx="29173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Nicolas Wagner</a:t>
            </a:r>
          </a:p>
          <a:p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nicolas.wagner@dh-towerdefense.de</a:t>
            </a:r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ADE5E6D-5B9D-49A5-9D73-FB3403737366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73A40C6D-DB93-40B2-98EC-0A27C6489320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348D70C8-B274-43ED-B8D7-19D38A9445DD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DFDDAAEF-2E1E-4E9A-A7C1-AD7EEA69B323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B2C71016-972D-47F2-9B57-AF5B01BF52EE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9" name="Tabelle 3">
            <a:extLst>
              <a:ext uri="{FF2B5EF4-FFF2-40B4-BE49-F238E27FC236}">
                <a16:creationId xmlns:a16="http://schemas.microsoft.com/office/drawing/2014/main" id="{F07FE8FC-B060-4CBA-828F-B2E1843A6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824703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Project </a:t>
                      </a:r>
                      <a:r>
                        <a:rPr lang="de-DE" sz="1000" dirty="0" err="1">
                          <a:solidFill>
                            <a:srgbClr val="BFBFBF"/>
                          </a:solidFill>
                        </a:rPr>
                        <a:t>Overview</a:t>
                      </a:r>
                      <a:endParaRPr lang="de-DE" sz="1000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Game Engine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60" name="Oval 49">
            <a:extLst>
              <a:ext uri="{FF2B5EF4-FFF2-40B4-BE49-F238E27FC236}">
                <a16:creationId xmlns:a16="http://schemas.microsoft.com/office/drawing/2014/main" id="{639C1C49-D306-4513-BDF3-2A03B540641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38F31847-5FA3-473F-8864-D472626FF678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0973887A-CF43-46A8-B850-8643EFDE6C23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29BD55DE-9709-4D5A-8C1E-A3BE99BC9FF4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49">
            <a:extLst>
              <a:ext uri="{FF2B5EF4-FFF2-40B4-BE49-F238E27FC236}">
                <a16:creationId xmlns:a16="http://schemas.microsoft.com/office/drawing/2014/main" id="{AB0A4728-3C40-4DCA-821A-9B35FE26834D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6471048E-3ADD-4620-B6BA-37675BC5942B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Oval 49">
            <a:extLst>
              <a:ext uri="{FF2B5EF4-FFF2-40B4-BE49-F238E27FC236}">
                <a16:creationId xmlns:a16="http://schemas.microsoft.com/office/drawing/2014/main" id="{EF6A6FFC-44D7-4E97-9380-FFF7E62F0D9D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7" name="Oval 49">
            <a:extLst>
              <a:ext uri="{FF2B5EF4-FFF2-40B4-BE49-F238E27FC236}">
                <a16:creationId xmlns:a16="http://schemas.microsoft.com/office/drawing/2014/main" id="{AF9320EE-A192-4085-B335-C90B0CA6595E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8" name="Oval 49">
            <a:extLst>
              <a:ext uri="{FF2B5EF4-FFF2-40B4-BE49-F238E27FC236}">
                <a16:creationId xmlns:a16="http://schemas.microsoft.com/office/drawing/2014/main" id="{E612C329-5242-4537-831A-11AC6616E354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9" name="Oval 49">
            <a:extLst>
              <a:ext uri="{FF2B5EF4-FFF2-40B4-BE49-F238E27FC236}">
                <a16:creationId xmlns:a16="http://schemas.microsoft.com/office/drawing/2014/main" id="{A733E216-40E8-46CC-BCA4-77EB817CA653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0" name="Oval 49">
            <a:extLst>
              <a:ext uri="{FF2B5EF4-FFF2-40B4-BE49-F238E27FC236}">
                <a16:creationId xmlns:a16="http://schemas.microsoft.com/office/drawing/2014/main" id="{2B6C697A-EFA4-43A7-92C6-918CC97F3CD1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1" name="Oval 49">
            <a:extLst>
              <a:ext uri="{FF2B5EF4-FFF2-40B4-BE49-F238E27FC236}">
                <a16:creationId xmlns:a16="http://schemas.microsoft.com/office/drawing/2014/main" id="{DB337E95-59AA-4CB5-8513-97A0B7118BF5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Oval 49">
            <a:extLst>
              <a:ext uri="{FF2B5EF4-FFF2-40B4-BE49-F238E27FC236}">
                <a16:creationId xmlns:a16="http://schemas.microsoft.com/office/drawing/2014/main" id="{9BA708E5-4940-4A48-9B65-BD6C8BA63616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73" name="Grafik 72">
            <a:extLst>
              <a:ext uri="{FF2B5EF4-FFF2-40B4-BE49-F238E27FC236}">
                <a16:creationId xmlns:a16="http://schemas.microsoft.com/office/drawing/2014/main" id="{1B8D895D-748D-4B7A-BB2D-782C74D78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0576" y="1119265"/>
            <a:ext cx="3278639" cy="327863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4" name="Rectangle 44">
            <a:extLst>
              <a:ext uri="{FF2B5EF4-FFF2-40B4-BE49-F238E27FC236}">
                <a16:creationId xmlns:a16="http://schemas.microsoft.com/office/drawing/2014/main" id="{3AA1B4D5-CB68-4727-866C-873B42C7E05E}"/>
              </a:ext>
            </a:extLst>
          </p:cNvPr>
          <p:cNvSpPr/>
          <p:nvPr/>
        </p:nvSpPr>
        <p:spPr>
          <a:xfrm>
            <a:off x="11547644" y="3113325"/>
            <a:ext cx="648493" cy="64849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56297592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1222794" y="2762043"/>
            <a:ext cx="9746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" panose="020B0604020202020204" pitchFamily="34" charset="0"/>
                <a:cs typeface="Arial" panose="020B0604020202020204" pitchFamily="34" charset="0"/>
              </a:rPr>
              <a:t>Project Overview</a:t>
            </a:r>
            <a:endParaRPr lang="en-ID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7E146A1A-2A3A-49FB-AC03-E3D8254954C1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68CEEF45-9AE6-4943-A1D7-FF175BED5721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61987A53-09B7-43A1-B224-ECDDD7B35BD6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FEC9D3C1-A3E1-447E-9BEF-702FDCFF5DAC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7557AECA-6E04-45C3-B8C4-1E3B5BB33FCF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7EF26AE0-5707-4807-970B-12A2AE79D0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BC4E5CA5-78BB-451A-B858-0D4140B54697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A21D4116-CADC-4554-883F-60F3C0D191DB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6D15A4CC-8CA8-4B7B-83C5-1A61E41DD999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2314A0A2-C0D9-4602-B597-9FFF6DB1C116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F7F07F0D-14BA-4F0D-B13F-18E974597A47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6B0BBA9-F6AE-4B52-8EA7-DF43FA0BD1CD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58901FEF-5F94-4588-A6F8-AAFC6B62B36C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4AA04B6F-BC01-42A4-832E-73537C866360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C9A685D6-51E4-4217-B1AF-25E288FC9971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613B2E3-C30F-4772-BF51-7CA82ABABF45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089ADE4-081F-4A6C-9F77-851A2EF83589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28A1440E-B8EE-40EF-AFFF-6CC34E045F5A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6D8E50F-3CF3-4B67-BB78-0804B5987F2E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4227889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FC01BA70-AA0B-4861-B0A6-33BD3B5A2C07}"/>
              </a:ext>
            </a:extLst>
          </p:cNvPr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5067CF-E396-45F5-BC59-E10EDBB4D7A1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0EEBD2-769A-410A-843B-0277DE2DB81F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08A41BA-4C1C-4841-B221-ABA9B5B26B5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FBD3B8E-5A56-477E-9737-BF520BEF78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788068-33A1-4C41-9359-0419CECCB07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7481E1B-4D1A-4E99-ADD6-C1E7B916CB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4271DF6-FD38-427B-879D-E53AF268C9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7B47A6-9A5C-4266-B558-FE6B81F8455E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A7D6AFC-A53D-43DE-A145-DBBF2E0572AC}"/>
              </a:ext>
            </a:extLst>
          </p:cNvPr>
          <p:cNvSpPr/>
          <p:nvPr/>
        </p:nvSpPr>
        <p:spPr>
          <a:xfrm>
            <a:off x="1222690" y="2296142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3D2E75-3C1F-4D16-9050-5CB30F604683}"/>
              </a:ext>
            </a:extLst>
          </p:cNvPr>
          <p:cNvSpPr/>
          <p:nvPr/>
        </p:nvSpPr>
        <p:spPr>
          <a:xfrm>
            <a:off x="4664390" y="2296142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EA0B10-275A-4D07-904C-2C7467D95A55}"/>
              </a:ext>
            </a:extLst>
          </p:cNvPr>
          <p:cNvSpPr/>
          <p:nvPr/>
        </p:nvSpPr>
        <p:spPr>
          <a:xfrm>
            <a:off x="8202615" y="2296142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78390D-4C0B-4A74-8468-B7A7655B69CA}"/>
              </a:ext>
            </a:extLst>
          </p:cNvPr>
          <p:cNvSpPr txBox="1"/>
          <p:nvPr/>
        </p:nvSpPr>
        <p:spPr>
          <a:xfrm>
            <a:off x="2431588" y="379036"/>
            <a:ext cx="7256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Vision</a:t>
            </a:r>
            <a:endParaRPr lang="en-ID" sz="3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2E873EE-2FD7-46D1-BD8D-7DE0D1FCD663}"/>
              </a:ext>
            </a:extLst>
          </p:cNvPr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811960-15B6-4F9D-B4F1-63A272137AC9}"/>
              </a:ext>
            </a:extLst>
          </p:cNvPr>
          <p:cNvSpPr/>
          <p:nvPr/>
        </p:nvSpPr>
        <p:spPr>
          <a:xfrm>
            <a:off x="3048000" y="96185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 Analyse  Implement  Review  Publish  Maintain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BEF74B3-C9B7-4CB7-A961-C664BB670E9D}"/>
              </a:ext>
            </a:extLst>
          </p:cNvPr>
          <p:cNvSpPr/>
          <p:nvPr/>
        </p:nvSpPr>
        <p:spPr>
          <a:xfrm>
            <a:off x="1470414" y="3578991"/>
            <a:ext cx="22538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self-developed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multiple-level support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customization of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effects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40F6AB0-B7F7-41F9-BFD6-298E54593E62}"/>
              </a:ext>
            </a:extLst>
          </p:cNvPr>
          <p:cNvSpPr/>
          <p:nvPr/>
        </p:nvSpPr>
        <p:spPr>
          <a:xfrm>
            <a:off x="4883659" y="3578991"/>
            <a:ext cx="22538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RUP terminology used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PM using Scrum and Jira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technology according to current standards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C0B710C-4DA7-4B9B-B735-121A76263576}"/>
              </a:ext>
            </a:extLst>
          </p:cNvPr>
          <p:cNvSpPr/>
          <p:nvPr/>
        </p:nvSpPr>
        <p:spPr>
          <a:xfrm>
            <a:off x="8421884" y="3578991"/>
            <a:ext cx="22538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unique game-concept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creation of a community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potential for high user amount after months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9BE2BBC-0391-419C-A1AE-5E619D74B8E6}"/>
              </a:ext>
            </a:extLst>
          </p:cNvPr>
          <p:cNvSpPr/>
          <p:nvPr/>
        </p:nvSpPr>
        <p:spPr>
          <a:xfrm rot="2700000">
            <a:off x="3048013" y="2016800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34524F9-934E-4307-A1E7-6D03BA44A7B8}"/>
              </a:ext>
            </a:extLst>
          </p:cNvPr>
          <p:cNvSpPr/>
          <p:nvPr/>
        </p:nvSpPr>
        <p:spPr>
          <a:xfrm rot="2700000">
            <a:off x="6489712" y="2016800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DDC28E5-94CD-4F0A-8C5A-5FA92E6230DB}"/>
              </a:ext>
            </a:extLst>
          </p:cNvPr>
          <p:cNvSpPr/>
          <p:nvPr/>
        </p:nvSpPr>
        <p:spPr>
          <a:xfrm rot="2700000">
            <a:off x="10027937" y="2016800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A59FB1-1E42-4A37-82ED-69B54EBA0191}"/>
              </a:ext>
            </a:extLst>
          </p:cNvPr>
          <p:cNvSpPr/>
          <p:nvPr/>
        </p:nvSpPr>
        <p:spPr>
          <a:xfrm>
            <a:off x="2431588" y="5521068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B42067A-1571-48DD-9256-ADE3E38C9145}"/>
              </a:ext>
            </a:extLst>
          </p:cNvPr>
          <p:cNvSpPr/>
          <p:nvPr/>
        </p:nvSpPr>
        <p:spPr>
          <a:xfrm>
            <a:off x="5871145" y="5521068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297729A-5F58-498C-9B76-693D4DE4656D}"/>
              </a:ext>
            </a:extLst>
          </p:cNvPr>
          <p:cNvSpPr/>
          <p:nvPr/>
        </p:nvSpPr>
        <p:spPr>
          <a:xfrm>
            <a:off x="9409370" y="5521068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60" name="Group 36">
            <a:extLst>
              <a:ext uri="{FF2B5EF4-FFF2-40B4-BE49-F238E27FC236}">
                <a16:creationId xmlns:a16="http://schemas.microsoft.com/office/drawing/2014/main" id="{C993A5ED-809D-4F78-9484-01CB4BADF059}"/>
              </a:ext>
            </a:extLst>
          </p:cNvPr>
          <p:cNvGrpSpPr/>
          <p:nvPr/>
        </p:nvGrpSpPr>
        <p:grpSpPr>
          <a:xfrm>
            <a:off x="4961614" y="2807633"/>
            <a:ext cx="477756" cy="477756"/>
            <a:chOff x="4319588" y="2492375"/>
            <a:chExt cx="287338" cy="287338"/>
          </a:xfrm>
          <a:solidFill>
            <a:schemeClr val="bg1">
              <a:lumMod val="75000"/>
            </a:schemeClr>
          </a:solidFill>
        </p:grpSpPr>
        <p:sp>
          <p:nvSpPr>
            <p:cNvPr id="61" name="Freeform 372">
              <a:extLst>
                <a:ext uri="{FF2B5EF4-FFF2-40B4-BE49-F238E27FC236}">
                  <a16:creationId xmlns:a16="http://schemas.microsoft.com/office/drawing/2014/main" id="{A024EB3F-94A7-4477-8C3F-FD5A5FC26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373">
              <a:extLst>
                <a:ext uri="{FF2B5EF4-FFF2-40B4-BE49-F238E27FC236}">
                  <a16:creationId xmlns:a16="http://schemas.microsoft.com/office/drawing/2014/main" id="{D1CB5ADC-D32A-4401-ABF7-FD2CBDACA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" name="Group 50">
            <a:extLst>
              <a:ext uri="{FF2B5EF4-FFF2-40B4-BE49-F238E27FC236}">
                <a16:creationId xmlns:a16="http://schemas.microsoft.com/office/drawing/2014/main" id="{A792ECEB-F0EA-41C9-9773-7CC0E2337B38}"/>
              </a:ext>
            </a:extLst>
          </p:cNvPr>
          <p:cNvGrpSpPr/>
          <p:nvPr/>
        </p:nvGrpSpPr>
        <p:grpSpPr>
          <a:xfrm>
            <a:off x="1570439" y="2860428"/>
            <a:ext cx="453035" cy="455551"/>
            <a:chOff x="2025650" y="2516188"/>
            <a:chExt cx="285750" cy="287337"/>
          </a:xfrm>
          <a:solidFill>
            <a:schemeClr val="bg1">
              <a:lumMod val="75000"/>
            </a:schemeClr>
          </a:solidFill>
        </p:grpSpPr>
        <p:sp>
          <p:nvSpPr>
            <p:cNvPr id="68" name="Freeform 1153">
              <a:extLst>
                <a:ext uri="{FF2B5EF4-FFF2-40B4-BE49-F238E27FC236}">
                  <a16:creationId xmlns:a16="http://schemas.microsoft.com/office/drawing/2014/main" id="{1D45E68F-1104-435C-B528-5D54FDE8B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7575" y="2554288"/>
              <a:ext cx="38100" cy="107950"/>
            </a:xfrm>
            <a:custGeom>
              <a:avLst/>
              <a:gdLst>
                <a:gd name="T0" fmla="*/ 24 w 95"/>
                <a:gd name="T1" fmla="*/ 271 h 271"/>
                <a:gd name="T2" fmla="*/ 40 w 95"/>
                <a:gd name="T3" fmla="*/ 262 h 271"/>
                <a:gd name="T4" fmla="*/ 58 w 95"/>
                <a:gd name="T5" fmla="*/ 255 h 271"/>
                <a:gd name="T6" fmla="*/ 77 w 95"/>
                <a:gd name="T7" fmla="*/ 249 h 271"/>
                <a:gd name="T8" fmla="*/ 95 w 95"/>
                <a:gd name="T9" fmla="*/ 244 h 271"/>
                <a:gd name="T10" fmla="*/ 95 w 95"/>
                <a:gd name="T11" fmla="*/ 11 h 271"/>
                <a:gd name="T12" fmla="*/ 95 w 95"/>
                <a:gd name="T13" fmla="*/ 7 h 271"/>
                <a:gd name="T14" fmla="*/ 92 w 95"/>
                <a:gd name="T15" fmla="*/ 3 h 271"/>
                <a:gd name="T16" fmla="*/ 88 w 95"/>
                <a:gd name="T17" fmla="*/ 1 h 271"/>
                <a:gd name="T18" fmla="*/ 84 w 95"/>
                <a:gd name="T19" fmla="*/ 0 h 271"/>
                <a:gd name="T20" fmla="*/ 0 w 95"/>
                <a:gd name="T21" fmla="*/ 0 h 271"/>
                <a:gd name="T22" fmla="*/ 0 w 95"/>
                <a:gd name="T23" fmla="*/ 71 h 271"/>
                <a:gd name="T24" fmla="*/ 24 w 95"/>
                <a:gd name="T25" fmla="*/ 71 h 271"/>
                <a:gd name="T26" fmla="*/ 24 w 95"/>
                <a:gd name="T27" fmla="*/ 27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271">
                  <a:moveTo>
                    <a:pt x="24" y="271"/>
                  </a:moveTo>
                  <a:lnTo>
                    <a:pt x="40" y="262"/>
                  </a:lnTo>
                  <a:lnTo>
                    <a:pt x="58" y="255"/>
                  </a:lnTo>
                  <a:lnTo>
                    <a:pt x="77" y="249"/>
                  </a:lnTo>
                  <a:lnTo>
                    <a:pt x="95" y="244"/>
                  </a:lnTo>
                  <a:lnTo>
                    <a:pt x="95" y="11"/>
                  </a:lnTo>
                  <a:lnTo>
                    <a:pt x="95" y="7"/>
                  </a:lnTo>
                  <a:lnTo>
                    <a:pt x="92" y="3"/>
                  </a:lnTo>
                  <a:lnTo>
                    <a:pt x="88" y="1"/>
                  </a:lnTo>
                  <a:lnTo>
                    <a:pt x="84" y="0"/>
                  </a:lnTo>
                  <a:lnTo>
                    <a:pt x="0" y="0"/>
                  </a:lnTo>
                  <a:lnTo>
                    <a:pt x="0" y="71"/>
                  </a:lnTo>
                  <a:lnTo>
                    <a:pt x="24" y="71"/>
                  </a:lnTo>
                  <a:lnTo>
                    <a:pt x="24" y="2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154">
              <a:extLst>
                <a:ext uri="{FF2B5EF4-FFF2-40B4-BE49-F238E27FC236}">
                  <a16:creationId xmlns:a16="http://schemas.microsoft.com/office/drawing/2014/main" id="{1E7E2FA2-CBB4-4756-A097-B8C708521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554288"/>
              <a:ext cx="146050" cy="220663"/>
            </a:xfrm>
            <a:custGeom>
              <a:avLst/>
              <a:gdLst>
                <a:gd name="T0" fmla="*/ 72 w 369"/>
                <a:gd name="T1" fmla="*/ 481 h 554"/>
                <a:gd name="T2" fmla="*/ 72 w 369"/>
                <a:gd name="T3" fmla="*/ 71 h 554"/>
                <a:gd name="T4" fmla="*/ 97 w 369"/>
                <a:gd name="T5" fmla="*/ 71 h 554"/>
                <a:gd name="T6" fmla="*/ 97 w 369"/>
                <a:gd name="T7" fmla="*/ 0 h 554"/>
                <a:gd name="T8" fmla="*/ 12 w 369"/>
                <a:gd name="T9" fmla="*/ 0 h 554"/>
                <a:gd name="T10" fmla="*/ 8 w 369"/>
                <a:gd name="T11" fmla="*/ 1 h 554"/>
                <a:gd name="T12" fmla="*/ 4 w 369"/>
                <a:gd name="T13" fmla="*/ 3 h 554"/>
                <a:gd name="T14" fmla="*/ 1 w 369"/>
                <a:gd name="T15" fmla="*/ 7 h 554"/>
                <a:gd name="T16" fmla="*/ 0 w 369"/>
                <a:gd name="T17" fmla="*/ 11 h 554"/>
                <a:gd name="T18" fmla="*/ 0 w 369"/>
                <a:gd name="T19" fmla="*/ 494 h 554"/>
                <a:gd name="T20" fmla="*/ 1 w 369"/>
                <a:gd name="T21" fmla="*/ 501 h 554"/>
                <a:gd name="T22" fmla="*/ 1 w 369"/>
                <a:gd name="T23" fmla="*/ 508 h 554"/>
                <a:gd name="T24" fmla="*/ 3 w 369"/>
                <a:gd name="T25" fmla="*/ 514 h 554"/>
                <a:gd name="T26" fmla="*/ 4 w 369"/>
                <a:gd name="T27" fmla="*/ 520 h 554"/>
                <a:gd name="T28" fmla="*/ 6 w 369"/>
                <a:gd name="T29" fmla="*/ 525 h 554"/>
                <a:gd name="T30" fmla="*/ 9 w 369"/>
                <a:gd name="T31" fmla="*/ 530 h 554"/>
                <a:gd name="T32" fmla="*/ 12 w 369"/>
                <a:gd name="T33" fmla="*/ 534 h 554"/>
                <a:gd name="T34" fmla="*/ 15 w 369"/>
                <a:gd name="T35" fmla="*/ 538 h 554"/>
                <a:gd name="T36" fmla="*/ 19 w 369"/>
                <a:gd name="T37" fmla="*/ 542 h 554"/>
                <a:gd name="T38" fmla="*/ 24 w 369"/>
                <a:gd name="T39" fmla="*/ 546 h 554"/>
                <a:gd name="T40" fmla="*/ 28 w 369"/>
                <a:gd name="T41" fmla="*/ 548 h 554"/>
                <a:gd name="T42" fmla="*/ 34 w 369"/>
                <a:gd name="T43" fmla="*/ 550 h 554"/>
                <a:gd name="T44" fmla="*/ 40 w 369"/>
                <a:gd name="T45" fmla="*/ 552 h 554"/>
                <a:gd name="T46" fmla="*/ 47 w 369"/>
                <a:gd name="T47" fmla="*/ 553 h 554"/>
                <a:gd name="T48" fmla="*/ 53 w 369"/>
                <a:gd name="T49" fmla="*/ 554 h 554"/>
                <a:gd name="T50" fmla="*/ 61 w 369"/>
                <a:gd name="T51" fmla="*/ 554 h 554"/>
                <a:gd name="T52" fmla="*/ 369 w 369"/>
                <a:gd name="T53" fmla="*/ 554 h 554"/>
                <a:gd name="T54" fmla="*/ 360 w 369"/>
                <a:gd name="T55" fmla="*/ 536 h 554"/>
                <a:gd name="T56" fmla="*/ 351 w 369"/>
                <a:gd name="T57" fmla="*/ 519 h 554"/>
                <a:gd name="T58" fmla="*/ 345 w 369"/>
                <a:gd name="T59" fmla="*/ 501 h 554"/>
                <a:gd name="T60" fmla="*/ 340 w 369"/>
                <a:gd name="T61" fmla="*/ 481 h 554"/>
                <a:gd name="T62" fmla="*/ 72 w 369"/>
                <a:gd name="T63" fmla="*/ 48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9" h="554">
                  <a:moveTo>
                    <a:pt x="72" y="481"/>
                  </a:moveTo>
                  <a:lnTo>
                    <a:pt x="72" y="71"/>
                  </a:lnTo>
                  <a:lnTo>
                    <a:pt x="97" y="71"/>
                  </a:lnTo>
                  <a:lnTo>
                    <a:pt x="97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494"/>
                  </a:lnTo>
                  <a:lnTo>
                    <a:pt x="1" y="501"/>
                  </a:lnTo>
                  <a:lnTo>
                    <a:pt x="1" y="508"/>
                  </a:lnTo>
                  <a:lnTo>
                    <a:pt x="3" y="514"/>
                  </a:lnTo>
                  <a:lnTo>
                    <a:pt x="4" y="520"/>
                  </a:lnTo>
                  <a:lnTo>
                    <a:pt x="6" y="525"/>
                  </a:lnTo>
                  <a:lnTo>
                    <a:pt x="9" y="530"/>
                  </a:lnTo>
                  <a:lnTo>
                    <a:pt x="12" y="534"/>
                  </a:lnTo>
                  <a:lnTo>
                    <a:pt x="15" y="538"/>
                  </a:lnTo>
                  <a:lnTo>
                    <a:pt x="19" y="542"/>
                  </a:lnTo>
                  <a:lnTo>
                    <a:pt x="24" y="546"/>
                  </a:lnTo>
                  <a:lnTo>
                    <a:pt x="28" y="548"/>
                  </a:lnTo>
                  <a:lnTo>
                    <a:pt x="34" y="550"/>
                  </a:lnTo>
                  <a:lnTo>
                    <a:pt x="40" y="552"/>
                  </a:lnTo>
                  <a:lnTo>
                    <a:pt x="47" y="553"/>
                  </a:lnTo>
                  <a:lnTo>
                    <a:pt x="53" y="554"/>
                  </a:lnTo>
                  <a:lnTo>
                    <a:pt x="61" y="554"/>
                  </a:lnTo>
                  <a:lnTo>
                    <a:pt x="369" y="554"/>
                  </a:lnTo>
                  <a:lnTo>
                    <a:pt x="360" y="536"/>
                  </a:lnTo>
                  <a:lnTo>
                    <a:pt x="351" y="519"/>
                  </a:lnTo>
                  <a:lnTo>
                    <a:pt x="345" y="501"/>
                  </a:lnTo>
                  <a:lnTo>
                    <a:pt x="340" y="481"/>
                  </a:lnTo>
                  <a:lnTo>
                    <a:pt x="72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155">
              <a:extLst>
                <a:ext uri="{FF2B5EF4-FFF2-40B4-BE49-F238E27FC236}">
                  <a16:creationId xmlns:a16="http://schemas.microsoft.com/office/drawing/2014/main" id="{00E3DD7D-B47C-47D1-A285-157CEB434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22550"/>
              <a:ext cx="69850" cy="9525"/>
            </a:xfrm>
            <a:custGeom>
              <a:avLst/>
              <a:gdLst>
                <a:gd name="T0" fmla="*/ 164 w 176"/>
                <a:gd name="T1" fmla="*/ 0 h 25"/>
                <a:gd name="T2" fmla="*/ 12 w 176"/>
                <a:gd name="T3" fmla="*/ 0 h 25"/>
                <a:gd name="T4" fmla="*/ 8 w 176"/>
                <a:gd name="T5" fmla="*/ 1 h 25"/>
                <a:gd name="T6" fmla="*/ 4 w 176"/>
                <a:gd name="T7" fmla="*/ 4 h 25"/>
                <a:gd name="T8" fmla="*/ 1 w 176"/>
                <a:gd name="T9" fmla="*/ 7 h 25"/>
                <a:gd name="T10" fmla="*/ 0 w 176"/>
                <a:gd name="T11" fmla="*/ 12 h 25"/>
                <a:gd name="T12" fmla="*/ 1 w 176"/>
                <a:gd name="T13" fmla="*/ 18 h 25"/>
                <a:gd name="T14" fmla="*/ 4 w 176"/>
                <a:gd name="T15" fmla="*/ 21 h 25"/>
                <a:gd name="T16" fmla="*/ 8 w 176"/>
                <a:gd name="T17" fmla="*/ 24 h 25"/>
                <a:gd name="T18" fmla="*/ 12 w 176"/>
                <a:gd name="T19" fmla="*/ 25 h 25"/>
                <a:gd name="T20" fmla="*/ 164 w 176"/>
                <a:gd name="T21" fmla="*/ 25 h 25"/>
                <a:gd name="T22" fmla="*/ 169 w 176"/>
                <a:gd name="T23" fmla="*/ 24 h 25"/>
                <a:gd name="T24" fmla="*/ 172 w 176"/>
                <a:gd name="T25" fmla="*/ 21 h 25"/>
                <a:gd name="T26" fmla="*/ 175 w 176"/>
                <a:gd name="T27" fmla="*/ 18 h 25"/>
                <a:gd name="T28" fmla="*/ 176 w 176"/>
                <a:gd name="T29" fmla="*/ 12 h 25"/>
                <a:gd name="T30" fmla="*/ 175 w 176"/>
                <a:gd name="T31" fmla="*/ 7 h 25"/>
                <a:gd name="T32" fmla="*/ 172 w 176"/>
                <a:gd name="T33" fmla="*/ 4 h 25"/>
                <a:gd name="T34" fmla="*/ 169 w 176"/>
                <a:gd name="T35" fmla="*/ 1 h 25"/>
                <a:gd name="T36" fmla="*/ 164 w 176"/>
                <a:gd name="T3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5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8"/>
                  </a:lnTo>
                  <a:lnTo>
                    <a:pt x="4" y="21"/>
                  </a:lnTo>
                  <a:lnTo>
                    <a:pt x="8" y="24"/>
                  </a:lnTo>
                  <a:lnTo>
                    <a:pt x="12" y="25"/>
                  </a:lnTo>
                  <a:lnTo>
                    <a:pt x="164" y="25"/>
                  </a:lnTo>
                  <a:lnTo>
                    <a:pt x="169" y="24"/>
                  </a:lnTo>
                  <a:lnTo>
                    <a:pt x="172" y="21"/>
                  </a:lnTo>
                  <a:lnTo>
                    <a:pt x="175" y="18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4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156">
              <a:extLst>
                <a:ext uri="{FF2B5EF4-FFF2-40B4-BE49-F238E27FC236}">
                  <a16:creationId xmlns:a16="http://schemas.microsoft.com/office/drawing/2014/main" id="{883DB1EE-7F12-4793-9DBF-9CADB45DD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51125"/>
              <a:ext cx="69850" cy="9525"/>
            </a:xfrm>
            <a:custGeom>
              <a:avLst/>
              <a:gdLst>
                <a:gd name="T0" fmla="*/ 164 w 176"/>
                <a:gd name="T1" fmla="*/ 0 h 23"/>
                <a:gd name="T2" fmla="*/ 12 w 176"/>
                <a:gd name="T3" fmla="*/ 0 h 23"/>
                <a:gd name="T4" fmla="*/ 8 w 176"/>
                <a:gd name="T5" fmla="*/ 1 h 23"/>
                <a:gd name="T6" fmla="*/ 4 w 176"/>
                <a:gd name="T7" fmla="*/ 3 h 23"/>
                <a:gd name="T8" fmla="*/ 1 w 176"/>
                <a:gd name="T9" fmla="*/ 7 h 23"/>
                <a:gd name="T10" fmla="*/ 0 w 176"/>
                <a:gd name="T11" fmla="*/ 12 h 23"/>
                <a:gd name="T12" fmla="*/ 1 w 176"/>
                <a:gd name="T13" fmla="*/ 16 h 23"/>
                <a:gd name="T14" fmla="*/ 4 w 176"/>
                <a:gd name="T15" fmla="*/ 20 h 23"/>
                <a:gd name="T16" fmla="*/ 8 w 176"/>
                <a:gd name="T17" fmla="*/ 23 h 23"/>
                <a:gd name="T18" fmla="*/ 12 w 176"/>
                <a:gd name="T19" fmla="*/ 23 h 23"/>
                <a:gd name="T20" fmla="*/ 164 w 176"/>
                <a:gd name="T21" fmla="*/ 23 h 23"/>
                <a:gd name="T22" fmla="*/ 169 w 176"/>
                <a:gd name="T23" fmla="*/ 23 h 23"/>
                <a:gd name="T24" fmla="*/ 172 w 176"/>
                <a:gd name="T25" fmla="*/ 20 h 23"/>
                <a:gd name="T26" fmla="*/ 175 w 176"/>
                <a:gd name="T27" fmla="*/ 16 h 23"/>
                <a:gd name="T28" fmla="*/ 176 w 176"/>
                <a:gd name="T29" fmla="*/ 12 h 23"/>
                <a:gd name="T30" fmla="*/ 175 w 176"/>
                <a:gd name="T31" fmla="*/ 7 h 23"/>
                <a:gd name="T32" fmla="*/ 172 w 176"/>
                <a:gd name="T33" fmla="*/ 3 h 23"/>
                <a:gd name="T34" fmla="*/ 169 w 176"/>
                <a:gd name="T35" fmla="*/ 1 h 23"/>
                <a:gd name="T36" fmla="*/ 164 w 176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3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Freeform 1157">
              <a:extLst>
                <a:ext uri="{FF2B5EF4-FFF2-40B4-BE49-F238E27FC236}">
                  <a16:creationId xmlns:a16="http://schemas.microsoft.com/office/drawing/2014/main" id="{7A3A7E1D-E425-4DDD-B361-D01ADA4F2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79700"/>
              <a:ext cx="69850" cy="9525"/>
            </a:xfrm>
            <a:custGeom>
              <a:avLst/>
              <a:gdLst>
                <a:gd name="T0" fmla="*/ 176 w 176"/>
                <a:gd name="T1" fmla="*/ 11 h 23"/>
                <a:gd name="T2" fmla="*/ 175 w 176"/>
                <a:gd name="T3" fmla="*/ 7 h 23"/>
                <a:gd name="T4" fmla="*/ 172 w 176"/>
                <a:gd name="T5" fmla="*/ 3 h 23"/>
                <a:gd name="T6" fmla="*/ 169 w 176"/>
                <a:gd name="T7" fmla="*/ 1 h 23"/>
                <a:gd name="T8" fmla="*/ 164 w 176"/>
                <a:gd name="T9" fmla="*/ 0 h 23"/>
                <a:gd name="T10" fmla="*/ 12 w 176"/>
                <a:gd name="T11" fmla="*/ 0 h 23"/>
                <a:gd name="T12" fmla="*/ 8 w 176"/>
                <a:gd name="T13" fmla="*/ 1 h 23"/>
                <a:gd name="T14" fmla="*/ 4 w 176"/>
                <a:gd name="T15" fmla="*/ 3 h 23"/>
                <a:gd name="T16" fmla="*/ 1 w 176"/>
                <a:gd name="T17" fmla="*/ 7 h 23"/>
                <a:gd name="T18" fmla="*/ 0 w 176"/>
                <a:gd name="T19" fmla="*/ 11 h 23"/>
                <a:gd name="T20" fmla="*/ 1 w 176"/>
                <a:gd name="T21" fmla="*/ 16 h 23"/>
                <a:gd name="T22" fmla="*/ 4 w 176"/>
                <a:gd name="T23" fmla="*/ 20 h 23"/>
                <a:gd name="T24" fmla="*/ 8 w 176"/>
                <a:gd name="T25" fmla="*/ 22 h 23"/>
                <a:gd name="T26" fmla="*/ 12 w 176"/>
                <a:gd name="T27" fmla="*/ 23 h 23"/>
                <a:gd name="T28" fmla="*/ 164 w 176"/>
                <a:gd name="T29" fmla="*/ 23 h 23"/>
                <a:gd name="T30" fmla="*/ 169 w 176"/>
                <a:gd name="T31" fmla="*/ 22 h 23"/>
                <a:gd name="T32" fmla="*/ 172 w 176"/>
                <a:gd name="T33" fmla="*/ 20 h 23"/>
                <a:gd name="T34" fmla="*/ 175 w 176"/>
                <a:gd name="T35" fmla="*/ 16 h 23"/>
                <a:gd name="T36" fmla="*/ 176 w 176"/>
                <a:gd name="T3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76" y="11"/>
                  </a:move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2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2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158">
              <a:extLst>
                <a:ext uri="{FF2B5EF4-FFF2-40B4-BE49-F238E27FC236}">
                  <a16:creationId xmlns:a16="http://schemas.microsoft.com/office/drawing/2014/main" id="{F41694CE-A08D-467A-8D3C-300A1A5C5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708275"/>
              <a:ext cx="44450" cy="9525"/>
            </a:xfrm>
            <a:custGeom>
              <a:avLst/>
              <a:gdLst>
                <a:gd name="T0" fmla="*/ 12 w 115"/>
                <a:gd name="T1" fmla="*/ 0 h 24"/>
                <a:gd name="T2" fmla="*/ 8 w 115"/>
                <a:gd name="T3" fmla="*/ 1 h 24"/>
                <a:gd name="T4" fmla="*/ 4 w 115"/>
                <a:gd name="T5" fmla="*/ 3 h 24"/>
                <a:gd name="T6" fmla="*/ 1 w 115"/>
                <a:gd name="T7" fmla="*/ 8 h 24"/>
                <a:gd name="T8" fmla="*/ 0 w 115"/>
                <a:gd name="T9" fmla="*/ 12 h 24"/>
                <a:gd name="T10" fmla="*/ 1 w 115"/>
                <a:gd name="T11" fmla="*/ 17 h 24"/>
                <a:gd name="T12" fmla="*/ 4 w 115"/>
                <a:gd name="T13" fmla="*/ 21 h 24"/>
                <a:gd name="T14" fmla="*/ 8 w 115"/>
                <a:gd name="T15" fmla="*/ 23 h 24"/>
                <a:gd name="T16" fmla="*/ 12 w 115"/>
                <a:gd name="T17" fmla="*/ 24 h 24"/>
                <a:gd name="T18" fmla="*/ 104 w 115"/>
                <a:gd name="T19" fmla="*/ 24 h 24"/>
                <a:gd name="T20" fmla="*/ 108 w 115"/>
                <a:gd name="T21" fmla="*/ 23 h 24"/>
                <a:gd name="T22" fmla="*/ 112 w 115"/>
                <a:gd name="T23" fmla="*/ 21 h 24"/>
                <a:gd name="T24" fmla="*/ 114 w 115"/>
                <a:gd name="T25" fmla="*/ 17 h 24"/>
                <a:gd name="T26" fmla="*/ 115 w 115"/>
                <a:gd name="T27" fmla="*/ 12 h 24"/>
                <a:gd name="T28" fmla="*/ 114 w 115"/>
                <a:gd name="T29" fmla="*/ 8 h 24"/>
                <a:gd name="T30" fmla="*/ 112 w 115"/>
                <a:gd name="T31" fmla="*/ 3 h 24"/>
                <a:gd name="T32" fmla="*/ 108 w 115"/>
                <a:gd name="T33" fmla="*/ 1 h 24"/>
                <a:gd name="T34" fmla="*/ 104 w 115"/>
                <a:gd name="T35" fmla="*/ 0 h 24"/>
                <a:gd name="T36" fmla="*/ 12 w 115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5" h="24">
                  <a:moveTo>
                    <a:pt x="12" y="0"/>
                  </a:moveTo>
                  <a:lnTo>
                    <a:pt x="8" y="1"/>
                  </a:lnTo>
                  <a:lnTo>
                    <a:pt x="4" y="3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04" y="24"/>
                  </a:lnTo>
                  <a:lnTo>
                    <a:pt x="108" y="23"/>
                  </a:lnTo>
                  <a:lnTo>
                    <a:pt x="112" y="21"/>
                  </a:lnTo>
                  <a:lnTo>
                    <a:pt x="114" y="17"/>
                  </a:lnTo>
                  <a:lnTo>
                    <a:pt x="115" y="12"/>
                  </a:lnTo>
                  <a:lnTo>
                    <a:pt x="114" y="8"/>
                  </a:lnTo>
                  <a:lnTo>
                    <a:pt x="112" y="3"/>
                  </a:lnTo>
                  <a:lnTo>
                    <a:pt x="108" y="1"/>
                  </a:lnTo>
                  <a:lnTo>
                    <a:pt x="104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159">
              <a:extLst>
                <a:ext uri="{FF2B5EF4-FFF2-40B4-BE49-F238E27FC236}">
                  <a16:creationId xmlns:a16="http://schemas.microsoft.com/office/drawing/2014/main" id="{8E6CB27F-5CD7-4E3D-A750-8F74F4B42C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68525" y="2660650"/>
              <a:ext cx="142875" cy="142875"/>
            </a:xfrm>
            <a:custGeom>
              <a:avLst/>
              <a:gdLst>
                <a:gd name="T0" fmla="*/ 157 w 361"/>
                <a:gd name="T1" fmla="*/ 259 h 362"/>
                <a:gd name="T2" fmla="*/ 84 w 361"/>
                <a:gd name="T3" fmla="*/ 186 h 362"/>
                <a:gd name="T4" fmla="*/ 84 w 361"/>
                <a:gd name="T5" fmla="*/ 176 h 362"/>
                <a:gd name="T6" fmla="*/ 91 w 361"/>
                <a:gd name="T7" fmla="*/ 170 h 362"/>
                <a:gd name="T8" fmla="*/ 101 w 361"/>
                <a:gd name="T9" fmla="*/ 170 h 362"/>
                <a:gd name="T10" fmla="*/ 156 w 361"/>
                <a:gd name="T11" fmla="*/ 224 h 362"/>
                <a:gd name="T12" fmla="*/ 260 w 361"/>
                <a:gd name="T13" fmla="*/ 111 h 362"/>
                <a:gd name="T14" fmla="*/ 266 w 361"/>
                <a:gd name="T15" fmla="*/ 109 h 362"/>
                <a:gd name="T16" fmla="*/ 271 w 361"/>
                <a:gd name="T17" fmla="*/ 111 h 362"/>
                <a:gd name="T18" fmla="*/ 275 w 361"/>
                <a:gd name="T19" fmla="*/ 116 h 362"/>
                <a:gd name="T20" fmla="*/ 276 w 361"/>
                <a:gd name="T21" fmla="*/ 125 h 362"/>
                <a:gd name="T22" fmla="*/ 180 w 361"/>
                <a:gd name="T23" fmla="*/ 0 h 362"/>
                <a:gd name="T24" fmla="*/ 143 w 361"/>
                <a:gd name="T25" fmla="*/ 4 h 362"/>
                <a:gd name="T26" fmla="*/ 110 w 361"/>
                <a:gd name="T27" fmla="*/ 14 h 362"/>
                <a:gd name="T28" fmla="*/ 79 w 361"/>
                <a:gd name="T29" fmla="*/ 32 h 362"/>
                <a:gd name="T30" fmla="*/ 53 w 361"/>
                <a:gd name="T31" fmla="*/ 54 h 362"/>
                <a:gd name="T32" fmla="*/ 30 w 361"/>
                <a:gd name="T33" fmla="*/ 81 h 362"/>
                <a:gd name="T34" fmla="*/ 14 w 361"/>
                <a:gd name="T35" fmla="*/ 111 h 362"/>
                <a:gd name="T36" fmla="*/ 3 w 361"/>
                <a:gd name="T37" fmla="*/ 145 h 362"/>
                <a:gd name="T38" fmla="*/ 0 w 361"/>
                <a:gd name="T39" fmla="*/ 182 h 362"/>
                <a:gd name="T40" fmla="*/ 3 w 361"/>
                <a:gd name="T41" fmla="*/ 217 h 362"/>
                <a:gd name="T42" fmla="*/ 14 w 361"/>
                <a:gd name="T43" fmla="*/ 252 h 362"/>
                <a:gd name="T44" fmla="*/ 30 w 361"/>
                <a:gd name="T45" fmla="*/ 283 h 362"/>
                <a:gd name="T46" fmla="*/ 53 w 361"/>
                <a:gd name="T47" fmla="*/ 309 h 362"/>
                <a:gd name="T48" fmla="*/ 79 w 361"/>
                <a:gd name="T49" fmla="*/ 331 h 362"/>
                <a:gd name="T50" fmla="*/ 110 w 361"/>
                <a:gd name="T51" fmla="*/ 348 h 362"/>
                <a:gd name="T52" fmla="*/ 143 w 361"/>
                <a:gd name="T53" fmla="*/ 358 h 362"/>
                <a:gd name="T54" fmla="*/ 180 w 361"/>
                <a:gd name="T55" fmla="*/ 362 h 362"/>
                <a:gd name="T56" fmla="*/ 217 w 361"/>
                <a:gd name="T57" fmla="*/ 358 h 362"/>
                <a:gd name="T58" fmla="*/ 251 w 361"/>
                <a:gd name="T59" fmla="*/ 348 h 362"/>
                <a:gd name="T60" fmla="*/ 281 w 361"/>
                <a:gd name="T61" fmla="*/ 331 h 362"/>
                <a:gd name="T62" fmla="*/ 308 w 361"/>
                <a:gd name="T63" fmla="*/ 309 h 362"/>
                <a:gd name="T64" fmla="*/ 330 w 361"/>
                <a:gd name="T65" fmla="*/ 283 h 362"/>
                <a:gd name="T66" fmla="*/ 346 w 361"/>
                <a:gd name="T67" fmla="*/ 252 h 362"/>
                <a:gd name="T68" fmla="*/ 357 w 361"/>
                <a:gd name="T69" fmla="*/ 217 h 362"/>
                <a:gd name="T70" fmla="*/ 361 w 361"/>
                <a:gd name="T71" fmla="*/ 182 h 362"/>
                <a:gd name="T72" fmla="*/ 357 w 361"/>
                <a:gd name="T73" fmla="*/ 145 h 362"/>
                <a:gd name="T74" fmla="*/ 346 w 361"/>
                <a:gd name="T75" fmla="*/ 111 h 362"/>
                <a:gd name="T76" fmla="*/ 330 w 361"/>
                <a:gd name="T77" fmla="*/ 81 h 362"/>
                <a:gd name="T78" fmla="*/ 308 w 361"/>
                <a:gd name="T79" fmla="*/ 54 h 362"/>
                <a:gd name="T80" fmla="*/ 281 w 361"/>
                <a:gd name="T81" fmla="*/ 32 h 362"/>
                <a:gd name="T82" fmla="*/ 251 w 361"/>
                <a:gd name="T83" fmla="*/ 14 h 362"/>
                <a:gd name="T84" fmla="*/ 217 w 361"/>
                <a:gd name="T85" fmla="*/ 4 h 362"/>
                <a:gd name="T86" fmla="*/ 180 w 361"/>
                <a:gd name="T87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1" h="362">
                  <a:moveTo>
                    <a:pt x="273" y="130"/>
                  </a:moveTo>
                  <a:lnTo>
                    <a:pt x="157" y="259"/>
                  </a:lnTo>
                  <a:lnTo>
                    <a:pt x="87" y="190"/>
                  </a:lnTo>
                  <a:lnTo>
                    <a:pt x="84" y="186"/>
                  </a:lnTo>
                  <a:lnTo>
                    <a:pt x="83" y="182"/>
                  </a:lnTo>
                  <a:lnTo>
                    <a:pt x="84" y="176"/>
                  </a:lnTo>
                  <a:lnTo>
                    <a:pt x="87" y="172"/>
                  </a:lnTo>
                  <a:lnTo>
                    <a:pt x="91" y="170"/>
                  </a:lnTo>
                  <a:lnTo>
                    <a:pt x="96" y="169"/>
                  </a:lnTo>
                  <a:lnTo>
                    <a:pt x="101" y="170"/>
                  </a:lnTo>
                  <a:lnTo>
                    <a:pt x="105" y="172"/>
                  </a:lnTo>
                  <a:lnTo>
                    <a:pt x="156" y="224"/>
                  </a:lnTo>
                  <a:lnTo>
                    <a:pt x="256" y="113"/>
                  </a:lnTo>
                  <a:lnTo>
                    <a:pt x="260" y="111"/>
                  </a:lnTo>
                  <a:lnTo>
                    <a:pt x="264" y="109"/>
                  </a:lnTo>
                  <a:lnTo>
                    <a:pt x="266" y="109"/>
                  </a:lnTo>
                  <a:lnTo>
                    <a:pt x="268" y="110"/>
                  </a:lnTo>
                  <a:lnTo>
                    <a:pt x="271" y="111"/>
                  </a:lnTo>
                  <a:lnTo>
                    <a:pt x="272" y="112"/>
                  </a:lnTo>
                  <a:lnTo>
                    <a:pt x="275" y="116"/>
                  </a:lnTo>
                  <a:lnTo>
                    <a:pt x="276" y="121"/>
                  </a:lnTo>
                  <a:lnTo>
                    <a:pt x="276" y="125"/>
                  </a:lnTo>
                  <a:lnTo>
                    <a:pt x="273" y="130"/>
                  </a:lnTo>
                  <a:close/>
                  <a:moveTo>
                    <a:pt x="180" y="0"/>
                  </a:moveTo>
                  <a:lnTo>
                    <a:pt x="162" y="1"/>
                  </a:lnTo>
                  <a:lnTo>
                    <a:pt x="143" y="4"/>
                  </a:lnTo>
                  <a:lnTo>
                    <a:pt x="126" y="8"/>
                  </a:lnTo>
                  <a:lnTo>
                    <a:pt x="110" y="14"/>
                  </a:lnTo>
                  <a:lnTo>
                    <a:pt x="94" y="23"/>
                  </a:lnTo>
                  <a:lnTo>
                    <a:pt x="79" y="32"/>
                  </a:lnTo>
                  <a:lnTo>
                    <a:pt x="65" y="42"/>
                  </a:lnTo>
                  <a:lnTo>
                    <a:pt x="53" y="54"/>
                  </a:lnTo>
                  <a:lnTo>
                    <a:pt x="40" y="66"/>
                  </a:lnTo>
                  <a:lnTo>
                    <a:pt x="30" y="81"/>
                  </a:lnTo>
                  <a:lnTo>
                    <a:pt x="21" y="96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3" y="145"/>
                  </a:lnTo>
                  <a:lnTo>
                    <a:pt x="1" y="163"/>
                  </a:lnTo>
                  <a:lnTo>
                    <a:pt x="0" y="182"/>
                  </a:lnTo>
                  <a:lnTo>
                    <a:pt x="1" y="200"/>
                  </a:lnTo>
                  <a:lnTo>
                    <a:pt x="3" y="217"/>
                  </a:lnTo>
                  <a:lnTo>
                    <a:pt x="8" y="235"/>
                  </a:lnTo>
                  <a:lnTo>
                    <a:pt x="14" y="252"/>
                  </a:lnTo>
                  <a:lnTo>
                    <a:pt x="21" y="267"/>
                  </a:lnTo>
                  <a:lnTo>
                    <a:pt x="30" y="283"/>
                  </a:lnTo>
                  <a:lnTo>
                    <a:pt x="40" y="296"/>
                  </a:lnTo>
                  <a:lnTo>
                    <a:pt x="53" y="309"/>
                  </a:lnTo>
                  <a:lnTo>
                    <a:pt x="65" y="320"/>
                  </a:lnTo>
                  <a:lnTo>
                    <a:pt x="79" y="331"/>
                  </a:lnTo>
                  <a:lnTo>
                    <a:pt x="94" y="340"/>
                  </a:lnTo>
                  <a:lnTo>
                    <a:pt x="110" y="348"/>
                  </a:lnTo>
                  <a:lnTo>
                    <a:pt x="126" y="354"/>
                  </a:lnTo>
                  <a:lnTo>
                    <a:pt x="143" y="358"/>
                  </a:lnTo>
                  <a:lnTo>
                    <a:pt x="162" y="361"/>
                  </a:lnTo>
                  <a:lnTo>
                    <a:pt x="180" y="362"/>
                  </a:lnTo>
                  <a:lnTo>
                    <a:pt x="199" y="361"/>
                  </a:lnTo>
                  <a:lnTo>
                    <a:pt x="217" y="358"/>
                  </a:lnTo>
                  <a:lnTo>
                    <a:pt x="234" y="354"/>
                  </a:lnTo>
                  <a:lnTo>
                    <a:pt x="251" y="348"/>
                  </a:lnTo>
                  <a:lnTo>
                    <a:pt x="266" y="340"/>
                  </a:lnTo>
                  <a:lnTo>
                    <a:pt x="281" y="331"/>
                  </a:lnTo>
                  <a:lnTo>
                    <a:pt x="295" y="320"/>
                  </a:lnTo>
                  <a:lnTo>
                    <a:pt x="308" y="309"/>
                  </a:lnTo>
                  <a:lnTo>
                    <a:pt x="320" y="296"/>
                  </a:lnTo>
                  <a:lnTo>
                    <a:pt x="330" y="283"/>
                  </a:lnTo>
                  <a:lnTo>
                    <a:pt x="339" y="267"/>
                  </a:lnTo>
                  <a:lnTo>
                    <a:pt x="346" y="252"/>
                  </a:lnTo>
                  <a:lnTo>
                    <a:pt x="352" y="235"/>
                  </a:lnTo>
                  <a:lnTo>
                    <a:pt x="357" y="217"/>
                  </a:lnTo>
                  <a:lnTo>
                    <a:pt x="360" y="200"/>
                  </a:lnTo>
                  <a:lnTo>
                    <a:pt x="361" y="182"/>
                  </a:lnTo>
                  <a:lnTo>
                    <a:pt x="360" y="163"/>
                  </a:lnTo>
                  <a:lnTo>
                    <a:pt x="357" y="145"/>
                  </a:lnTo>
                  <a:lnTo>
                    <a:pt x="352" y="128"/>
                  </a:lnTo>
                  <a:lnTo>
                    <a:pt x="346" y="111"/>
                  </a:lnTo>
                  <a:lnTo>
                    <a:pt x="339" y="96"/>
                  </a:lnTo>
                  <a:lnTo>
                    <a:pt x="330" y="81"/>
                  </a:lnTo>
                  <a:lnTo>
                    <a:pt x="320" y="66"/>
                  </a:lnTo>
                  <a:lnTo>
                    <a:pt x="308" y="54"/>
                  </a:lnTo>
                  <a:lnTo>
                    <a:pt x="295" y="42"/>
                  </a:lnTo>
                  <a:lnTo>
                    <a:pt x="281" y="32"/>
                  </a:lnTo>
                  <a:lnTo>
                    <a:pt x="266" y="23"/>
                  </a:lnTo>
                  <a:lnTo>
                    <a:pt x="251" y="14"/>
                  </a:lnTo>
                  <a:lnTo>
                    <a:pt x="234" y="8"/>
                  </a:lnTo>
                  <a:lnTo>
                    <a:pt x="217" y="4"/>
                  </a:lnTo>
                  <a:lnTo>
                    <a:pt x="199" y="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60">
              <a:extLst>
                <a:ext uri="{FF2B5EF4-FFF2-40B4-BE49-F238E27FC236}">
                  <a16:creationId xmlns:a16="http://schemas.microsoft.com/office/drawing/2014/main" id="{698B43A3-A996-4DA2-BDA1-33369F5AF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3275" y="2516188"/>
              <a:ext cx="104775" cy="82550"/>
            </a:xfrm>
            <a:custGeom>
              <a:avLst/>
              <a:gdLst>
                <a:gd name="T0" fmla="*/ 253 w 264"/>
                <a:gd name="T1" fmla="*/ 205 h 205"/>
                <a:gd name="T2" fmla="*/ 261 w 264"/>
                <a:gd name="T3" fmla="*/ 202 h 205"/>
                <a:gd name="T4" fmla="*/ 264 w 264"/>
                <a:gd name="T5" fmla="*/ 193 h 205"/>
                <a:gd name="T6" fmla="*/ 263 w 264"/>
                <a:gd name="T7" fmla="*/ 56 h 205"/>
                <a:gd name="T8" fmla="*/ 257 w 264"/>
                <a:gd name="T9" fmla="*/ 49 h 205"/>
                <a:gd name="T10" fmla="*/ 215 w 264"/>
                <a:gd name="T11" fmla="*/ 48 h 205"/>
                <a:gd name="T12" fmla="*/ 204 w 264"/>
                <a:gd name="T13" fmla="*/ 43 h 205"/>
                <a:gd name="T14" fmla="*/ 200 w 264"/>
                <a:gd name="T15" fmla="*/ 32 h 205"/>
                <a:gd name="T16" fmla="*/ 191 w 264"/>
                <a:gd name="T17" fmla="*/ 19 h 205"/>
                <a:gd name="T18" fmla="*/ 176 w 264"/>
                <a:gd name="T19" fmla="*/ 9 h 205"/>
                <a:gd name="T20" fmla="*/ 167 w 264"/>
                <a:gd name="T21" fmla="*/ 5 h 205"/>
                <a:gd name="T22" fmla="*/ 164 w 264"/>
                <a:gd name="T23" fmla="*/ 4 h 205"/>
                <a:gd name="T24" fmla="*/ 160 w 264"/>
                <a:gd name="T25" fmla="*/ 4 h 205"/>
                <a:gd name="T26" fmla="*/ 157 w 264"/>
                <a:gd name="T27" fmla="*/ 3 h 205"/>
                <a:gd name="T28" fmla="*/ 153 w 264"/>
                <a:gd name="T29" fmla="*/ 2 h 205"/>
                <a:gd name="T30" fmla="*/ 149 w 264"/>
                <a:gd name="T31" fmla="*/ 1 h 205"/>
                <a:gd name="T32" fmla="*/ 145 w 264"/>
                <a:gd name="T33" fmla="*/ 1 h 205"/>
                <a:gd name="T34" fmla="*/ 139 w 264"/>
                <a:gd name="T35" fmla="*/ 0 h 205"/>
                <a:gd name="T36" fmla="*/ 130 w 264"/>
                <a:gd name="T37" fmla="*/ 0 h 205"/>
                <a:gd name="T38" fmla="*/ 123 w 264"/>
                <a:gd name="T39" fmla="*/ 1 h 205"/>
                <a:gd name="T40" fmla="*/ 119 w 264"/>
                <a:gd name="T41" fmla="*/ 1 h 205"/>
                <a:gd name="T42" fmla="*/ 115 w 264"/>
                <a:gd name="T43" fmla="*/ 2 h 205"/>
                <a:gd name="T44" fmla="*/ 111 w 264"/>
                <a:gd name="T45" fmla="*/ 3 h 205"/>
                <a:gd name="T46" fmla="*/ 108 w 264"/>
                <a:gd name="T47" fmla="*/ 4 h 205"/>
                <a:gd name="T48" fmla="*/ 104 w 264"/>
                <a:gd name="T49" fmla="*/ 4 h 205"/>
                <a:gd name="T50" fmla="*/ 101 w 264"/>
                <a:gd name="T51" fmla="*/ 5 h 205"/>
                <a:gd name="T52" fmla="*/ 92 w 264"/>
                <a:gd name="T53" fmla="*/ 9 h 205"/>
                <a:gd name="T54" fmla="*/ 78 w 264"/>
                <a:gd name="T55" fmla="*/ 19 h 205"/>
                <a:gd name="T56" fmla="*/ 68 w 264"/>
                <a:gd name="T57" fmla="*/ 32 h 205"/>
                <a:gd name="T58" fmla="*/ 64 w 264"/>
                <a:gd name="T59" fmla="*/ 43 h 205"/>
                <a:gd name="T60" fmla="*/ 53 w 264"/>
                <a:gd name="T61" fmla="*/ 48 h 205"/>
                <a:gd name="T62" fmla="*/ 7 w 264"/>
                <a:gd name="T63" fmla="*/ 49 h 205"/>
                <a:gd name="T64" fmla="*/ 0 w 264"/>
                <a:gd name="T65" fmla="*/ 56 h 205"/>
                <a:gd name="T66" fmla="*/ 0 w 264"/>
                <a:gd name="T67" fmla="*/ 193 h 205"/>
                <a:gd name="T68" fmla="*/ 3 w 264"/>
                <a:gd name="T69" fmla="*/ 202 h 205"/>
                <a:gd name="T70" fmla="*/ 11 w 264"/>
                <a:gd name="T71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4" h="205">
                  <a:moveTo>
                    <a:pt x="11" y="205"/>
                  </a:moveTo>
                  <a:lnTo>
                    <a:pt x="253" y="205"/>
                  </a:lnTo>
                  <a:lnTo>
                    <a:pt x="257" y="204"/>
                  </a:lnTo>
                  <a:lnTo>
                    <a:pt x="261" y="202"/>
                  </a:lnTo>
                  <a:lnTo>
                    <a:pt x="263" y="198"/>
                  </a:lnTo>
                  <a:lnTo>
                    <a:pt x="264" y="193"/>
                  </a:lnTo>
                  <a:lnTo>
                    <a:pt x="264" y="60"/>
                  </a:lnTo>
                  <a:lnTo>
                    <a:pt x="263" y="56"/>
                  </a:lnTo>
                  <a:lnTo>
                    <a:pt x="261" y="52"/>
                  </a:lnTo>
                  <a:lnTo>
                    <a:pt x="257" y="49"/>
                  </a:lnTo>
                  <a:lnTo>
                    <a:pt x="253" y="48"/>
                  </a:lnTo>
                  <a:lnTo>
                    <a:pt x="215" y="48"/>
                  </a:lnTo>
                  <a:lnTo>
                    <a:pt x="206" y="48"/>
                  </a:lnTo>
                  <a:lnTo>
                    <a:pt x="204" y="43"/>
                  </a:lnTo>
                  <a:lnTo>
                    <a:pt x="202" y="38"/>
                  </a:lnTo>
                  <a:lnTo>
                    <a:pt x="200" y="32"/>
                  </a:lnTo>
                  <a:lnTo>
                    <a:pt x="196" y="26"/>
                  </a:lnTo>
                  <a:lnTo>
                    <a:pt x="191" y="19"/>
                  </a:lnTo>
                  <a:lnTo>
                    <a:pt x="185" y="14"/>
                  </a:lnTo>
                  <a:lnTo>
                    <a:pt x="176" y="9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4" y="4"/>
                  </a:lnTo>
                  <a:lnTo>
                    <a:pt x="161" y="4"/>
                  </a:lnTo>
                  <a:lnTo>
                    <a:pt x="160" y="4"/>
                  </a:lnTo>
                  <a:lnTo>
                    <a:pt x="159" y="4"/>
                  </a:lnTo>
                  <a:lnTo>
                    <a:pt x="157" y="3"/>
                  </a:lnTo>
                  <a:lnTo>
                    <a:pt x="154" y="2"/>
                  </a:lnTo>
                  <a:lnTo>
                    <a:pt x="153" y="2"/>
                  </a:lnTo>
                  <a:lnTo>
                    <a:pt x="152" y="1"/>
                  </a:lnTo>
                  <a:lnTo>
                    <a:pt x="149" y="1"/>
                  </a:lnTo>
                  <a:lnTo>
                    <a:pt x="146" y="1"/>
                  </a:lnTo>
                  <a:lnTo>
                    <a:pt x="145" y="1"/>
                  </a:lnTo>
                  <a:lnTo>
                    <a:pt x="143" y="1"/>
                  </a:lnTo>
                  <a:lnTo>
                    <a:pt x="139" y="0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1"/>
                  </a:lnTo>
                  <a:lnTo>
                    <a:pt x="123" y="1"/>
                  </a:lnTo>
                  <a:lnTo>
                    <a:pt x="122" y="1"/>
                  </a:lnTo>
                  <a:lnTo>
                    <a:pt x="119" y="1"/>
                  </a:lnTo>
                  <a:lnTo>
                    <a:pt x="116" y="1"/>
                  </a:lnTo>
                  <a:lnTo>
                    <a:pt x="115" y="2"/>
                  </a:lnTo>
                  <a:lnTo>
                    <a:pt x="114" y="2"/>
                  </a:lnTo>
                  <a:lnTo>
                    <a:pt x="111" y="3"/>
                  </a:lnTo>
                  <a:lnTo>
                    <a:pt x="109" y="4"/>
                  </a:lnTo>
                  <a:lnTo>
                    <a:pt x="108" y="4"/>
                  </a:lnTo>
                  <a:lnTo>
                    <a:pt x="107" y="4"/>
                  </a:lnTo>
                  <a:lnTo>
                    <a:pt x="104" y="4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92" y="9"/>
                  </a:lnTo>
                  <a:lnTo>
                    <a:pt x="84" y="14"/>
                  </a:lnTo>
                  <a:lnTo>
                    <a:pt x="78" y="19"/>
                  </a:lnTo>
                  <a:lnTo>
                    <a:pt x="72" y="26"/>
                  </a:lnTo>
                  <a:lnTo>
                    <a:pt x="68" y="32"/>
                  </a:lnTo>
                  <a:lnTo>
                    <a:pt x="66" y="38"/>
                  </a:lnTo>
                  <a:lnTo>
                    <a:pt x="64" y="43"/>
                  </a:lnTo>
                  <a:lnTo>
                    <a:pt x="62" y="48"/>
                  </a:lnTo>
                  <a:lnTo>
                    <a:pt x="53" y="48"/>
                  </a:lnTo>
                  <a:lnTo>
                    <a:pt x="11" y="48"/>
                  </a:lnTo>
                  <a:lnTo>
                    <a:pt x="7" y="49"/>
                  </a:lnTo>
                  <a:lnTo>
                    <a:pt x="3" y="52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0" y="193"/>
                  </a:lnTo>
                  <a:lnTo>
                    <a:pt x="0" y="198"/>
                  </a:lnTo>
                  <a:lnTo>
                    <a:pt x="3" y="202"/>
                  </a:lnTo>
                  <a:lnTo>
                    <a:pt x="7" y="204"/>
                  </a:lnTo>
                  <a:lnTo>
                    <a:pt x="11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39">
            <a:extLst>
              <a:ext uri="{FF2B5EF4-FFF2-40B4-BE49-F238E27FC236}">
                <a16:creationId xmlns:a16="http://schemas.microsoft.com/office/drawing/2014/main" id="{9DC7521F-4EE6-4F73-AD0E-7E0A0146EF32}"/>
              </a:ext>
            </a:extLst>
          </p:cNvPr>
          <p:cNvGrpSpPr/>
          <p:nvPr/>
        </p:nvGrpSpPr>
        <p:grpSpPr>
          <a:xfrm>
            <a:off x="8557592" y="2782626"/>
            <a:ext cx="467009" cy="443788"/>
            <a:chOff x="5465763" y="1358900"/>
            <a:chExt cx="287337" cy="273050"/>
          </a:xfrm>
          <a:solidFill>
            <a:schemeClr val="bg1">
              <a:lumMod val="75000"/>
            </a:schemeClr>
          </a:solidFill>
        </p:grpSpPr>
        <p:sp>
          <p:nvSpPr>
            <p:cNvPr id="77" name="Freeform 567">
              <a:extLst>
                <a:ext uri="{FF2B5EF4-FFF2-40B4-BE49-F238E27FC236}">
                  <a16:creationId xmlns:a16="http://schemas.microsoft.com/office/drawing/2014/main" id="{1D4C2DB0-4981-4651-BE8F-C1AA091376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68">
              <a:extLst>
                <a:ext uri="{FF2B5EF4-FFF2-40B4-BE49-F238E27FC236}">
                  <a16:creationId xmlns:a16="http://schemas.microsoft.com/office/drawing/2014/main" id="{1B362488-23D4-407E-A2CF-56AA8E326F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69">
              <a:extLst>
                <a:ext uri="{FF2B5EF4-FFF2-40B4-BE49-F238E27FC236}">
                  <a16:creationId xmlns:a16="http://schemas.microsoft.com/office/drawing/2014/main" id="{5BDA64C0-727A-4E55-98A8-D3D11EB24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570">
              <a:extLst>
                <a:ext uri="{FF2B5EF4-FFF2-40B4-BE49-F238E27FC236}">
                  <a16:creationId xmlns:a16="http://schemas.microsoft.com/office/drawing/2014/main" id="{36DF1ACC-6A79-4EDC-B7B7-08B9D606E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9" name="Oval 49">
            <a:extLst>
              <a:ext uri="{FF2B5EF4-FFF2-40B4-BE49-F238E27FC236}">
                <a16:creationId xmlns:a16="http://schemas.microsoft.com/office/drawing/2014/main" id="{C519DB82-FCE7-4880-A881-8D87E5BD9FF0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0" name="Oval 49">
            <a:extLst>
              <a:ext uri="{FF2B5EF4-FFF2-40B4-BE49-F238E27FC236}">
                <a16:creationId xmlns:a16="http://schemas.microsoft.com/office/drawing/2014/main" id="{E4C112E5-0642-4098-ADB7-141119F16569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1" name="Oval 49">
            <a:extLst>
              <a:ext uri="{FF2B5EF4-FFF2-40B4-BE49-F238E27FC236}">
                <a16:creationId xmlns:a16="http://schemas.microsoft.com/office/drawing/2014/main" id="{C16C1561-7710-4B55-8E7C-10109D61476A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2" name="Oval 49">
            <a:extLst>
              <a:ext uri="{FF2B5EF4-FFF2-40B4-BE49-F238E27FC236}">
                <a16:creationId xmlns:a16="http://schemas.microsoft.com/office/drawing/2014/main" id="{BB904B68-EB59-455D-A379-11A00453A033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3" name="Oval 49">
            <a:extLst>
              <a:ext uri="{FF2B5EF4-FFF2-40B4-BE49-F238E27FC236}">
                <a16:creationId xmlns:a16="http://schemas.microsoft.com/office/drawing/2014/main" id="{DE1775F0-76FF-4DC7-9BCE-85C9DF7A0CA9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114" name="Tabelle 3">
            <a:extLst>
              <a:ext uri="{FF2B5EF4-FFF2-40B4-BE49-F238E27FC236}">
                <a16:creationId xmlns:a16="http://schemas.microsoft.com/office/drawing/2014/main" id="{41806BEC-4C59-43CB-B8B3-F1CF4A0359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48810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Project </a:t>
                      </a:r>
                      <a:r>
                        <a:rPr lang="de-DE" sz="1000" dirty="0" err="1">
                          <a:solidFill>
                            <a:srgbClr val="BFBFBF"/>
                          </a:solidFill>
                        </a:rPr>
                        <a:t>Overview</a:t>
                      </a:r>
                      <a:endParaRPr lang="de-DE" sz="1000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Game Engine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115" name="Oval 49">
            <a:extLst>
              <a:ext uri="{FF2B5EF4-FFF2-40B4-BE49-F238E27FC236}">
                <a16:creationId xmlns:a16="http://schemas.microsoft.com/office/drawing/2014/main" id="{05A6BC3F-DE41-42F5-BBDF-1F059F99A6B4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6" name="Oval 49">
            <a:extLst>
              <a:ext uri="{FF2B5EF4-FFF2-40B4-BE49-F238E27FC236}">
                <a16:creationId xmlns:a16="http://schemas.microsoft.com/office/drawing/2014/main" id="{DF5EF02B-A0DA-4991-AB17-FC978FAB9784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7" name="Oval 49">
            <a:extLst>
              <a:ext uri="{FF2B5EF4-FFF2-40B4-BE49-F238E27FC236}">
                <a16:creationId xmlns:a16="http://schemas.microsoft.com/office/drawing/2014/main" id="{2C2387D0-3925-41A6-8BEF-2C96B5D579F8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8" name="Oval 49">
            <a:extLst>
              <a:ext uri="{FF2B5EF4-FFF2-40B4-BE49-F238E27FC236}">
                <a16:creationId xmlns:a16="http://schemas.microsoft.com/office/drawing/2014/main" id="{C5079CA8-C263-4073-95C5-5B48B01D2036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9" name="Oval 49">
            <a:extLst>
              <a:ext uri="{FF2B5EF4-FFF2-40B4-BE49-F238E27FC236}">
                <a16:creationId xmlns:a16="http://schemas.microsoft.com/office/drawing/2014/main" id="{31061126-D0E7-45FD-8AD8-812A6A151DB9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0" name="Oval 49">
            <a:extLst>
              <a:ext uri="{FF2B5EF4-FFF2-40B4-BE49-F238E27FC236}">
                <a16:creationId xmlns:a16="http://schemas.microsoft.com/office/drawing/2014/main" id="{007750B9-DD95-4D4D-8CDC-9E8963E8D1CF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1" name="Oval 49">
            <a:extLst>
              <a:ext uri="{FF2B5EF4-FFF2-40B4-BE49-F238E27FC236}">
                <a16:creationId xmlns:a16="http://schemas.microsoft.com/office/drawing/2014/main" id="{86EBD584-34B2-4639-834C-B6B3DF2B5782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2" name="Oval 49">
            <a:extLst>
              <a:ext uri="{FF2B5EF4-FFF2-40B4-BE49-F238E27FC236}">
                <a16:creationId xmlns:a16="http://schemas.microsoft.com/office/drawing/2014/main" id="{F8940D21-695D-430C-9AC0-A887B448045F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3" name="Oval 49">
            <a:extLst>
              <a:ext uri="{FF2B5EF4-FFF2-40B4-BE49-F238E27FC236}">
                <a16:creationId xmlns:a16="http://schemas.microsoft.com/office/drawing/2014/main" id="{227A626D-C552-4FCE-ABD5-B1463184CF18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4" name="Oval 49">
            <a:extLst>
              <a:ext uri="{FF2B5EF4-FFF2-40B4-BE49-F238E27FC236}">
                <a16:creationId xmlns:a16="http://schemas.microsoft.com/office/drawing/2014/main" id="{FA419A4E-5E4F-48CB-8EAE-63747CF2A767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5" name="Oval 49">
            <a:extLst>
              <a:ext uri="{FF2B5EF4-FFF2-40B4-BE49-F238E27FC236}">
                <a16:creationId xmlns:a16="http://schemas.microsoft.com/office/drawing/2014/main" id="{3EA764C7-327E-4E1D-BB5B-BEEA2D8C03AF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6" name="Oval 49">
            <a:extLst>
              <a:ext uri="{FF2B5EF4-FFF2-40B4-BE49-F238E27FC236}">
                <a16:creationId xmlns:a16="http://schemas.microsoft.com/office/drawing/2014/main" id="{E643F78B-72AA-4297-B6BF-AE1581A4030B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7" name="Oval 49">
            <a:extLst>
              <a:ext uri="{FF2B5EF4-FFF2-40B4-BE49-F238E27FC236}">
                <a16:creationId xmlns:a16="http://schemas.microsoft.com/office/drawing/2014/main" id="{A4AB5053-FC02-427A-A32C-070FAFC0BB08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4720517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944006C8-64B8-450D-9416-3BA415BE1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547" y="841953"/>
            <a:ext cx="1681465" cy="177548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809260F-2213-4D44-9C18-73B488647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617" y="3069817"/>
            <a:ext cx="1128930" cy="112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E2C729C-4D57-4041-AD56-7A02C4F54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012" y="3062355"/>
            <a:ext cx="604230" cy="114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6C3FF87-33D0-45D5-8B41-28DB3531B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2662" y="4750348"/>
            <a:ext cx="1128930" cy="112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D5C22D3-B08E-4D0D-ABB4-6E3D343F0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257" y="4682465"/>
            <a:ext cx="1143854" cy="114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2">
            <a:extLst>
              <a:ext uri="{FF2B5EF4-FFF2-40B4-BE49-F238E27FC236}">
                <a16:creationId xmlns:a16="http://schemas.microsoft.com/office/drawing/2014/main" id="{A922F306-0BE7-4D74-8310-AA0EA6482E4D}"/>
              </a:ext>
            </a:extLst>
          </p:cNvPr>
          <p:cNvSpPr txBox="1"/>
          <p:nvPr/>
        </p:nvSpPr>
        <p:spPr>
          <a:xfrm>
            <a:off x="559239" y="1368083"/>
            <a:ext cx="5771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Android Studio</a:t>
            </a:r>
          </a:p>
        </p:txBody>
      </p:sp>
      <p:sp>
        <p:nvSpPr>
          <p:cNvPr id="25" name="TextBox 22">
            <a:extLst>
              <a:ext uri="{FF2B5EF4-FFF2-40B4-BE49-F238E27FC236}">
                <a16:creationId xmlns:a16="http://schemas.microsoft.com/office/drawing/2014/main" id="{9B909BC0-4408-474B-9E3E-BFCBC5D4B4F1}"/>
              </a:ext>
            </a:extLst>
          </p:cNvPr>
          <p:cNvSpPr txBox="1"/>
          <p:nvPr/>
        </p:nvSpPr>
        <p:spPr>
          <a:xfrm>
            <a:off x="559237" y="3395780"/>
            <a:ext cx="57717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XML / Java</a:t>
            </a:r>
          </a:p>
        </p:txBody>
      </p:sp>
      <p:sp>
        <p:nvSpPr>
          <p:cNvPr id="26" name="TextBox 22">
            <a:extLst>
              <a:ext uri="{FF2B5EF4-FFF2-40B4-BE49-F238E27FC236}">
                <a16:creationId xmlns:a16="http://schemas.microsoft.com/office/drawing/2014/main" id="{52A167B4-93B0-41B4-92EE-9C1E5A844FD2}"/>
              </a:ext>
            </a:extLst>
          </p:cNvPr>
          <p:cNvSpPr txBox="1"/>
          <p:nvPr/>
        </p:nvSpPr>
        <p:spPr>
          <a:xfrm>
            <a:off x="541391" y="4777033"/>
            <a:ext cx="5771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Gimp /</a:t>
            </a:r>
          </a:p>
          <a:p>
            <a:pPr algn="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Photoshop Elements 2018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C6A1E65-A5BA-4E9F-9E50-04F58DC14D57}"/>
              </a:ext>
            </a:extLst>
          </p:cNvPr>
          <p:cNvSpPr/>
          <p:nvPr/>
        </p:nvSpPr>
        <p:spPr>
          <a:xfrm>
            <a:off x="6718052" y="668441"/>
            <a:ext cx="3865463" cy="527727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4D7DE338-ED02-4E6B-BD3F-94F8CF1C8694}"/>
              </a:ext>
            </a:extLst>
          </p:cNvPr>
          <p:cNvSpPr/>
          <p:nvPr/>
        </p:nvSpPr>
        <p:spPr>
          <a:xfrm rot="5400000">
            <a:off x="1048905" y="-1064413"/>
            <a:ext cx="693328" cy="2786241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-24797" y="36319"/>
            <a:ext cx="244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</a:t>
            </a:r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90D97C86-CC0E-4A81-97C9-010EEF7E7F49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DF1BB348-A49C-4E04-BF27-D9EC97853727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7ACF566F-95C5-4521-ADD4-CF2A0C2610BD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60B5D496-F210-48BB-9CAD-5AAC1CF6681C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3FBE8A62-D083-4A20-B172-5909D87BD863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5" name="Tabelle 3">
            <a:extLst>
              <a:ext uri="{FF2B5EF4-FFF2-40B4-BE49-F238E27FC236}">
                <a16:creationId xmlns:a16="http://schemas.microsoft.com/office/drawing/2014/main" id="{544A958D-CBEB-4C6F-ACD0-162149317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6" name="Oval 49">
            <a:extLst>
              <a:ext uri="{FF2B5EF4-FFF2-40B4-BE49-F238E27FC236}">
                <a16:creationId xmlns:a16="http://schemas.microsoft.com/office/drawing/2014/main" id="{EC436AE6-2D1C-4F02-9C2A-28B79DD4B60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0C476F38-98AA-48FA-9D22-7421173797DF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381D1782-D901-4409-889D-DF24B89DC8CE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B975C38F-6BCA-4DBC-85EE-096CF29F5A5B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BF7D93AB-7B28-40E6-B73E-08490248E135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F7F7B5FD-D797-47EB-AC09-4D54FAACB2F5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8F8E31E3-578F-498E-86A9-52C72A0B7CF4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2BCEB3E0-D256-4003-8DA0-CD41CEB3273C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49">
            <a:extLst>
              <a:ext uri="{FF2B5EF4-FFF2-40B4-BE49-F238E27FC236}">
                <a16:creationId xmlns:a16="http://schemas.microsoft.com/office/drawing/2014/main" id="{2B1D52FC-5C16-4778-9C0C-3B80850B3612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27C8AB62-5A24-4C7A-B31F-BF1E84B77442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Oval 49">
            <a:extLst>
              <a:ext uri="{FF2B5EF4-FFF2-40B4-BE49-F238E27FC236}">
                <a16:creationId xmlns:a16="http://schemas.microsoft.com/office/drawing/2014/main" id="{D4DCD4C2-DF07-4334-8645-C77609A8C33B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7" name="Oval 49">
            <a:extLst>
              <a:ext uri="{FF2B5EF4-FFF2-40B4-BE49-F238E27FC236}">
                <a16:creationId xmlns:a16="http://schemas.microsoft.com/office/drawing/2014/main" id="{4468C326-24DC-42B2-9A9B-1CBE1A13CCA2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8" name="Oval 49">
            <a:extLst>
              <a:ext uri="{FF2B5EF4-FFF2-40B4-BE49-F238E27FC236}">
                <a16:creationId xmlns:a16="http://schemas.microsoft.com/office/drawing/2014/main" id="{6242BBDC-FB35-4F25-AA04-FD6D237B45F3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4006541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AC001CD4-E79A-4561-80BE-C966AB2CCB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0" t="-388" r="11368"/>
          <a:stretch/>
        </p:blipFill>
        <p:spPr>
          <a:xfrm>
            <a:off x="6148860" y="-29029"/>
            <a:ext cx="6043140" cy="688702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921FC-E971-4625-A717-DE597FD68673}"/>
              </a:ext>
            </a:extLst>
          </p:cNvPr>
          <p:cNvSpPr/>
          <p:nvPr/>
        </p:nvSpPr>
        <p:spPr>
          <a:xfrm rot="5400000">
            <a:off x="2386023" y="-2399278"/>
            <a:ext cx="817581" cy="558962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-15111" y="80802"/>
            <a:ext cx="6085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Scrumming on Jira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A6F9E80-266A-4078-A475-F27E845CB268}"/>
              </a:ext>
            </a:extLst>
          </p:cNvPr>
          <p:cNvGrpSpPr/>
          <p:nvPr/>
        </p:nvGrpSpPr>
        <p:grpSpPr>
          <a:xfrm>
            <a:off x="1493822" y="1233126"/>
            <a:ext cx="2634794" cy="973075"/>
            <a:chOff x="576762" y="996458"/>
            <a:chExt cx="1575230" cy="973075"/>
          </a:xfrm>
        </p:grpSpPr>
        <p:sp>
          <p:nvSpPr>
            <p:cNvPr id="27" name="Text Placeholder 2">
              <a:extLst>
                <a:ext uri="{FF2B5EF4-FFF2-40B4-BE49-F238E27FC236}">
                  <a16:creationId xmlns:a16="http://schemas.microsoft.com/office/drawing/2014/main" id="{FCC1F0D7-FBAA-4ABF-BD2C-E2D4E000EA32}"/>
                </a:ext>
              </a:extLst>
            </p:cNvPr>
            <p:cNvSpPr txBox="1">
              <a:spLocks/>
            </p:cNvSpPr>
            <p:nvPr/>
          </p:nvSpPr>
          <p:spPr>
            <a:xfrm>
              <a:off x="576762" y="1323202"/>
              <a:ext cx="1575230" cy="64633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Jira is one of the most often used tool for agile project-management purposes. Due to its simple way of planning, tracking and reporting, Jira provides a great scope of functions.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13899F8-CF5A-4922-A5C1-F8A0A1AE116C}"/>
                </a:ext>
              </a:extLst>
            </p:cNvPr>
            <p:cNvSpPr txBox="1"/>
            <p:nvPr/>
          </p:nvSpPr>
          <p:spPr>
            <a:xfrm>
              <a:off x="576762" y="996458"/>
              <a:ext cx="1131102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PLAN, TRACK, REPORT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18C0F56-BEFB-4BDB-9700-5597EA52EAD7}"/>
              </a:ext>
            </a:extLst>
          </p:cNvPr>
          <p:cNvGrpSpPr/>
          <p:nvPr/>
        </p:nvGrpSpPr>
        <p:grpSpPr>
          <a:xfrm>
            <a:off x="1011675" y="1423538"/>
            <a:ext cx="306381" cy="304267"/>
            <a:chOff x="7021513" y="2532063"/>
            <a:chExt cx="230188" cy="228600"/>
          </a:xfrm>
          <a:solidFill>
            <a:srgbClr val="FD03F1"/>
          </a:solidFill>
        </p:grpSpPr>
        <p:sp>
          <p:nvSpPr>
            <p:cNvPr id="39" name="Freeform 3758">
              <a:extLst>
                <a:ext uri="{FF2B5EF4-FFF2-40B4-BE49-F238E27FC236}">
                  <a16:creationId xmlns:a16="http://schemas.microsoft.com/office/drawing/2014/main" id="{73F00096-446B-4376-A232-E74CB8AA3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2601913"/>
              <a:ext cx="144463" cy="158750"/>
            </a:xfrm>
            <a:custGeom>
              <a:avLst/>
              <a:gdLst>
                <a:gd name="T0" fmla="*/ 243 w 455"/>
                <a:gd name="T1" fmla="*/ 406 h 496"/>
                <a:gd name="T2" fmla="*/ 215 w 455"/>
                <a:gd name="T3" fmla="*/ 425 h 496"/>
                <a:gd name="T4" fmla="*/ 187 w 455"/>
                <a:gd name="T5" fmla="*/ 435 h 496"/>
                <a:gd name="T6" fmla="*/ 159 w 455"/>
                <a:gd name="T7" fmla="*/ 435 h 496"/>
                <a:gd name="T8" fmla="*/ 135 w 455"/>
                <a:gd name="T9" fmla="*/ 427 h 496"/>
                <a:gd name="T10" fmla="*/ 115 w 455"/>
                <a:gd name="T11" fmla="*/ 412 h 496"/>
                <a:gd name="T12" fmla="*/ 74 w 455"/>
                <a:gd name="T13" fmla="*/ 369 h 496"/>
                <a:gd name="T14" fmla="*/ 64 w 455"/>
                <a:gd name="T15" fmla="*/ 346 h 496"/>
                <a:gd name="T16" fmla="*/ 60 w 455"/>
                <a:gd name="T17" fmla="*/ 321 h 496"/>
                <a:gd name="T18" fmla="*/ 63 w 455"/>
                <a:gd name="T19" fmla="*/ 297 h 496"/>
                <a:gd name="T20" fmla="*/ 74 w 455"/>
                <a:gd name="T21" fmla="*/ 273 h 496"/>
                <a:gd name="T22" fmla="*/ 250 w 455"/>
                <a:gd name="T23" fmla="*/ 95 h 496"/>
                <a:gd name="T24" fmla="*/ 279 w 455"/>
                <a:gd name="T25" fmla="*/ 71 h 496"/>
                <a:gd name="T26" fmla="*/ 308 w 455"/>
                <a:gd name="T27" fmla="*/ 61 h 496"/>
                <a:gd name="T28" fmla="*/ 336 w 455"/>
                <a:gd name="T29" fmla="*/ 61 h 496"/>
                <a:gd name="T30" fmla="*/ 365 w 455"/>
                <a:gd name="T31" fmla="*/ 72 h 496"/>
                <a:gd name="T32" fmla="*/ 391 w 455"/>
                <a:gd name="T33" fmla="*/ 96 h 496"/>
                <a:gd name="T34" fmla="*/ 409 w 455"/>
                <a:gd name="T35" fmla="*/ 114 h 496"/>
                <a:gd name="T36" fmla="*/ 426 w 455"/>
                <a:gd name="T37" fmla="*/ 119 h 496"/>
                <a:gd name="T38" fmla="*/ 442 w 455"/>
                <a:gd name="T39" fmla="*/ 112 h 496"/>
                <a:gd name="T40" fmla="*/ 452 w 455"/>
                <a:gd name="T41" fmla="*/ 98 h 496"/>
                <a:gd name="T42" fmla="*/ 454 w 455"/>
                <a:gd name="T43" fmla="*/ 81 h 496"/>
                <a:gd name="T44" fmla="*/ 435 w 455"/>
                <a:gd name="T45" fmla="*/ 55 h 496"/>
                <a:gd name="T46" fmla="*/ 394 w 455"/>
                <a:gd name="T47" fmla="*/ 20 h 496"/>
                <a:gd name="T48" fmla="*/ 346 w 455"/>
                <a:gd name="T49" fmla="*/ 2 h 496"/>
                <a:gd name="T50" fmla="*/ 306 w 455"/>
                <a:gd name="T51" fmla="*/ 0 h 496"/>
                <a:gd name="T52" fmla="*/ 259 w 455"/>
                <a:gd name="T53" fmla="*/ 15 h 496"/>
                <a:gd name="T54" fmla="*/ 225 w 455"/>
                <a:gd name="T55" fmla="*/ 36 h 496"/>
                <a:gd name="T56" fmla="*/ 43 w 455"/>
                <a:gd name="T57" fmla="*/ 217 h 496"/>
                <a:gd name="T58" fmla="*/ 17 w 455"/>
                <a:gd name="T59" fmla="*/ 253 h 496"/>
                <a:gd name="T60" fmla="*/ 3 w 455"/>
                <a:gd name="T61" fmla="*/ 293 h 496"/>
                <a:gd name="T62" fmla="*/ 1 w 455"/>
                <a:gd name="T63" fmla="*/ 335 h 496"/>
                <a:gd name="T64" fmla="*/ 11 w 455"/>
                <a:gd name="T65" fmla="*/ 377 h 496"/>
                <a:gd name="T66" fmla="*/ 32 w 455"/>
                <a:gd name="T67" fmla="*/ 414 h 496"/>
                <a:gd name="T68" fmla="*/ 82 w 455"/>
                <a:gd name="T69" fmla="*/ 465 h 496"/>
                <a:gd name="T70" fmla="*/ 118 w 455"/>
                <a:gd name="T71" fmla="*/ 485 h 496"/>
                <a:gd name="T72" fmla="*/ 158 w 455"/>
                <a:gd name="T73" fmla="*/ 495 h 496"/>
                <a:gd name="T74" fmla="*/ 180 w 455"/>
                <a:gd name="T75" fmla="*/ 496 h 496"/>
                <a:gd name="T76" fmla="*/ 225 w 455"/>
                <a:gd name="T77" fmla="*/ 486 h 496"/>
                <a:gd name="T78" fmla="*/ 269 w 455"/>
                <a:gd name="T79" fmla="*/ 463 h 496"/>
                <a:gd name="T80" fmla="*/ 389 w 455"/>
                <a:gd name="T81" fmla="*/ 346 h 496"/>
                <a:gd name="T82" fmla="*/ 398 w 455"/>
                <a:gd name="T83" fmla="*/ 331 h 496"/>
                <a:gd name="T84" fmla="*/ 396 w 455"/>
                <a:gd name="T85" fmla="*/ 314 h 496"/>
                <a:gd name="T86" fmla="*/ 385 w 455"/>
                <a:gd name="T87" fmla="*/ 300 h 496"/>
                <a:gd name="T88" fmla="*/ 368 w 455"/>
                <a:gd name="T89" fmla="*/ 294 h 496"/>
                <a:gd name="T90" fmla="*/ 352 w 455"/>
                <a:gd name="T91" fmla="*/ 30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5" h="496">
                  <a:moveTo>
                    <a:pt x="347" y="303"/>
                  </a:moveTo>
                  <a:lnTo>
                    <a:pt x="253" y="397"/>
                  </a:lnTo>
                  <a:lnTo>
                    <a:pt x="243" y="406"/>
                  </a:lnTo>
                  <a:lnTo>
                    <a:pt x="235" y="413"/>
                  </a:lnTo>
                  <a:lnTo>
                    <a:pt x="225" y="420"/>
                  </a:lnTo>
                  <a:lnTo>
                    <a:pt x="215" y="425"/>
                  </a:lnTo>
                  <a:lnTo>
                    <a:pt x="206" y="429"/>
                  </a:lnTo>
                  <a:lnTo>
                    <a:pt x="196" y="433"/>
                  </a:lnTo>
                  <a:lnTo>
                    <a:pt x="187" y="435"/>
                  </a:lnTo>
                  <a:lnTo>
                    <a:pt x="176" y="436"/>
                  </a:lnTo>
                  <a:lnTo>
                    <a:pt x="167" y="436"/>
                  </a:lnTo>
                  <a:lnTo>
                    <a:pt x="159" y="435"/>
                  </a:lnTo>
                  <a:lnTo>
                    <a:pt x="151" y="434"/>
                  </a:lnTo>
                  <a:lnTo>
                    <a:pt x="143" y="431"/>
                  </a:lnTo>
                  <a:lnTo>
                    <a:pt x="135" y="427"/>
                  </a:lnTo>
                  <a:lnTo>
                    <a:pt x="128" y="423"/>
                  </a:lnTo>
                  <a:lnTo>
                    <a:pt x="121" y="419"/>
                  </a:lnTo>
                  <a:lnTo>
                    <a:pt x="115" y="412"/>
                  </a:lnTo>
                  <a:lnTo>
                    <a:pt x="85" y="382"/>
                  </a:lnTo>
                  <a:lnTo>
                    <a:pt x="79" y="376"/>
                  </a:lnTo>
                  <a:lnTo>
                    <a:pt x="74" y="369"/>
                  </a:lnTo>
                  <a:lnTo>
                    <a:pt x="70" y="362"/>
                  </a:lnTo>
                  <a:lnTo>
                    <a:pt x="66" y="354"/>
                  </a:lnTo>
                  <a:lnTo>
                    <a:pt x="64" y="346"/>
                  </a:lnTo>
                  <a:lnTo>
                    <a:pt x="62" y="338"/>
                  </a:lnTo>
                  <a:lnTo>
                    <a:pt x="61" y="330"/>
                  </a:lnTo>
                  <a:lnTo>
                    <a:pt x="60" y="321"/>
                  </a:lnTo>
                  <a:lnTo>
                    <a:pt x="61" y="313"/>
                  </a:lnTo>
                  <a:lnTo>
                    <a:pt x="62" y="305"/>
                  </a:lnTo>
                  <a:lnTo>
                    <a:pt x="63" y="297"/>
                  </a:lnTo>
                  <a:lnTo>
                    <a:pt x="66" y="288"/>
                  </a:lnTo>
                  <a:lnTo>
                    <a:pt x="70" y="280"/>
                  </a:lnTo>
                  <a:lnTo>
                    <a:pt x="74" y="273"/>
                  </a:lnTo>
                  <a:lnTo>
                    <a:pt x="79" y="267"/>
                  </a:lnTo>
                  <a:lnTo>
                    <a:pt x="85" y="260"/>
                  </a:lnTo>
                  <a:lnTo>
                    <a:pt x="250" y="95"/>
                  </a:lnTo>
                  <a:lnTo>
                    <a:pt x="259" y="85"/>
                  </a:lnTo>
                  <a:lnTo>
                    <a:pt x="269" y="78"/>
                  </a:lnTo>
                  <a:lnTo>
                    <a:pt x="279" y="71"/>
                  </a:lnTo>
                  <a:lnTo>
                    <a:pt x="288" y="67"/>
                  </a:lnTo>
                  <a:lnTo>
                    <a:pt x="298" y="63"/>
                  </a:lnTo>
                  <a:lnTo>
                    <a:pt x="308" y="61"/>
                  </a:lnTo>
                  <a:lnTo>
                    <a:pt x="316" y="60"/>
                  </a:lnTo>
                  <a:lnTo>
                    <a:pt x="326" y="60"/>
                  </a:lnTo>
                  <a:lnTo>
                    <a:pt x="336" y="61"/>
                  </a:lnTo>
                  <a:lnTo>
                    <a:pt x="345" y="64"/>
                  </a:lnTo>
                  <a:lnTo>
                    <a:pt x="355" y="67"/>
                  </a:lnTo>
                  <a:lnTo>
                    <a:pt x="365" y="72"/>
                  </a:lnTo>
                  <a:lnTo>
                    <a:pt x="374" y="80"/>
                  </a:lnTo>
                  <a:lnTo>
                    <a:pt x="383" y="87"/>
                  </a:lnTo>
                  <a:lnTo>
                    <a:pt x="391" y="96"/>
                  </a:lnTo>
                  <a:lnTo>
                    <a:pt x="400" y="107"/>
                  </a:lnTo>
                  <a:lnTo>
                    <a:pt x="404" y="111"/>
                  </a:lnTo>
                  <a:lnTo>
                    <a:pt x="409" y="114"/>
                  </a:lnTo>
                  <a:lnTo>
                    <a:pt x="414" y="117"/>
                  </a:lnTo>
                  <a:lnTo>
                    <a:pt x="420" y="119"/>
                  </a:lnTo>
                  <a:lnTo>
                    <a:pt x="426" y="119"/>
                  </a:lnTo>
                  <a:lnTo>
                    <a:pt x="431" y="117"/>
                  </a:lnTo>
                  <a:lnTo>
                    <a:pt x="437" y="115"/>
                  </a:lnTo>
                  <a:lnTo>
                    <a:pt x="442" y="112"/>
                  </a:lnTo>
                  <a:lnTo>
                    <a:pt x="447" y="109"/>
                  </a:lnTo>
                  <a:lnTo>
                    <a:pt x="450" y="104"/>
                  </a:lnTo>
                  <a:lnTo>
                    <a:pt x="452" y="98"/>
                  </a:lnTo>
                  <a:lnTo>
                    <a:pt x="454" y="93"/>
                  </a:lnTo>
                  <a:lnTo>
                    <a:pt x="455" y="87"/>
                  </a:lnTo>
                  <a:lnTo>
                    <a:pt x="454" y="81"/>
                  </a:lnTo>
                  <a:lnTo>
                    <a:pt x="451" y="76"/>
                  </a:lnTo>
                  <a:lnTo>
                    <a:pt x="448" y="70"/>
                  </a:lnTo>
                  <a:lnTo>
                    <a:pt x="435" y="55"/>
                  </a:lnTo>
                  <a:lnTo>
                    <a:pt x="422" y="41"/>
                  </a:lnTo>
                  <a:lnTo>
                    <a:pt x="409" y="30"/>
                  </a:lnTo>
                  <a:lnTo>
                    <a:pt x="394" y="20"/>
                  </a:lnTo>
                  <a:lnTo>
                    <a:pt x="378" y="12"/>
                  </a:lnTo>
                  <a:lnTo>
                    <a:pt x="362" y="6"/>
                  </a:lnTo>
                  <a:lnTo>
                    <a:pt x="346" y="2"/>
                  </a:lnTo>
                  <a:lnTo>
                    <a:pt x="330" y="0"/>
                  </a:lnTo>
                  <a:lnTo>
                    <a:pt x="318" y="0"/>
                  </a:lnTo>
                  <a:lnTo>
                    <a:pt x="306" y="0"/>
                  </a:lnTo>
                  <a:lnTo>
                    <a:pt x="291" y="3"/>
                  </a:lnTo>
                  <a:lnTo>
                    <a:pt x="276" y="7"/>
                  </a:lnTo>
                  <a:lnTo>
                    <a:pt x="259" y="15"/>
                  </a:lnTo>
                  <a:lnTo>
                    <a:pt x="242" y="23"/>
                  </a:lnTo>
                  <a:lnTo>
                    <a:pt x="234" y="30"/>
                  </a:lnTo>
                  <a:lnTo>
                    <a:pt x="225" y="36"/>
                  </a:lnTo>
                  <a:lnTo>
                    <a:pt x="217" y="43"/>
                  </a:lnTo>
                  <a:lnTo>
                    <a:pt x="208" y="52"/>
                  </a:lnTo>
                  <a:lnTo>
                    <a:pt x="43" y="217"/>
                  </a:lnTo>
                  <a:lnTo>
                    <a:pt x="32" y="229"/>
                  </a:lnTo>
                  <a:lnTo>
                    <a:pt x="23" y="241"/>
                  </a:lnTo>
                  <a:lnTo>
                    <a:pt x="17" y="253"/>
                  </a:lnTo>
                  <a:lnTo>
                    <a:pt x="11" y="265"/>
                  </a:lnTo>
                  <a:lnTo>
                    <a:pt x="6" y="279"/>
                  </a:lnTo>
                  <a:lnTo>
                    <a:pt x="3" y="293"/>
                  </a:lnTo>
                  <a:lnTo>
                    <a:pt x="1" y="307"/>
                  </a:lnTo>
                  <a:lnTo>
                    <a:pt x="0" y="321"/>
                  </a:lnTo>
                  <a:lnTo>
                    <a:pt x="1" y="335"/>
                  </a:lnTo>
                  <a:lnTo>
                    <a:pt x="3" y="350"/>
                  </a:lnTo>
                  <a:lnTo>
                    <a:pt x="6" y="363"/>
                  </a:lnTo>
                  <a:lnTo>
                    <a:pt x="11" y="377"/>
                  </a:lnTo>
                  <a:lnTo>
                    <a:pt x="17" y="390"/>
                  </a:lnTo>
                  <a:lnTo>
                    <a:pt x="23" y="403"/>
                  </a:lnTo>
                  <a:lnTo>
                    <a:pt x="32" y="414"/>
                  </a:lnTo>
                  <a:lnTo>
                    <a:pt x="43" y="425"/>
                  </a:lnTo>
                  <a:lnTo>
                    <a:pt x="73" y="455"/>
                  </a:lnTo>
                  <a:lnTo>
                    <a:pt x="82" y="465"/>
                  </a:lnTo>
                  <a:lnTo>
                    <a:pt x="93" y="472"/>
                  </a:lnTo>
                  <a:lnTo>
                    <a:pt x="105" y="480"/>
                  </a:lnTo>
                  <a:lnTo>
                    <a:pt x="118" y="485"/>
                  </a:lnTo>
                  <a:lnTo>
                    <a:pt x="131" y="491"/>
                  </a:lnTo>
                  <a:lnTo>
                    <a:pt x="144" y="494"/>
                  </a:lnTo>
                  <a:lnTo>
                    <a:pt x="158" y="495"/>
                  </a:lnTo>
                  <a:lnTo>
                    <a:pt x="172" y="496"/>
                  </a:lnTo>
                  <a:lnTo>
                    <a:pt x="176" y="496"/>
                  </a:lnTo>
                  <a:lnTo>
                    <a:pt x="180" y="496"/>
                  </a:lnTo>
                  <a:lnTo>
                    <a:pt x="195" y="494"/>
                  </a:lnTo>
                  <a:lnTo>
                    <a:pt x="210" y="491"/>
                  </a:lnTo>
                  <a:lnTo>
                    <a:pt x="225" y="486"/>
                  </a:lnTo>
                  <a:lnTo>
                    <a:pt x="240" y="480"/>
                  </a:lnTo>
                  <a:lnTo>
                    <a:pt x="255" y="472"/>
                  </a:lnTo>
                  <a:lnTo>
                    <a:pt x="269" y="463"/>
                  </a:lnTo>
                  <a:lnTo>
                    <a:pt x="282" y="452"/>
                  </a:lnTo>
                  <a:lnTo>
                    <a:pt x="295" y="440"/>
                  </a:lnTo>
                  <a:lnTo>
                    <a:pt x="389" y="346"/>
                  </a:lnTo>
                  <a:lnTo>
                    <a:pt x="394" y="342"/>
                  </a:lnTo>
                  <a:lnTo>
                    <a:pt x="396" y="336"/>
                  </a:lnTo>
                  <a:lnTo>
                    <a:pt x="398" y="331"/>
                  </a:lnTo>
                  <a:lnTo>
                    <a:pt x="399" y="324"/>
                  </a:lnTo>
                  <a:lnTo>
                    <a:pt x="398" y="319"/>
                  </a:lnTo>
                  <a:lnTo>
                    <a:pt x="396" y="314"/>
                  </a:lnTo>
                  <a:lnTo>
                    <a:pt x="394" y="308"/>
                  </a:lnTo>
                  <a:lnTo>
                    <a:pt x="389" y="303"/>
                  </a:lnTo>
                  <a:lnTo>
                    <a:pt x="385" y="300"/>
                  </a:lnTo>
                  <a:lnTo>
                    <a:pt x="380" y="297"/>
                  </a:lnTo>
                  <a:lnTo>
                    <a:pt x="374" y="295"/>
                  </a:lnTo>
                  <a:lnTo>
                    <a:pt x="368" y="294"/>
                  </a:lnTo>
                  <a:lnTo>
                    <a:pt x="362" y="295"/>
                  </a:lnTo>
                  <a:lnTo>
                    <a:pt x="357" y="297"/>
                  </a:lnTo>
                  <a:lnTo>
                    <a:pt x="352" y="300"/>
                  </a:lnTo>
                  <a:lnTo>
                    <a:pt x="347" y="303"/>
                  </a:lnTo>
                  <a:lnTo>
                    <a:pt x="347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759">
              <a:extLst>
                <a:ext uri="{FF2B5EF4-FFF2-40B4-BE49-F238E27FC236}">
                  <a16:creationId xmlns:a16="http://schemas.microsoft.com/office/drawing/2014/main" id="{2F27A1E5-E386-46F2-AC1C-7178B0272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6763" y="2532063"/>
              <a:ext cx="134938" cy="155575"/>
            </a:xfrm>
            <a:custGeom>
              <a:avLst/>
              <a:gdLst>
                <a:gd name="T0" fmla="*/ 342 w 424"/>
                <a:gd name="T1" fmla="*/ 40 h 490"/>
                <a:gd name="T2" fmla="*/ 305 w 424"/>
                <a:gd name="T3" fmla="*/ 17 h 490"/>
                <a:gd name="T4" fmla="*/ 263 w 424"/>
                <a:gd name="T5" fmla="*/ 3 h 490"/>
                <a:gd name="T6" fmla="*/ 220 w 424"/>
                <a:gd name="T7" fmla="*/ 1 h 490"/>
                <a:gd name="T8" fmla="*/ 180 w 424"/>
                <a:gd name="T9" fmla="*/ 10 h 490"/>
                <a:gd name="T10" fmla="*/ 144 w 424"/>
                <a:gd name="T11" fmla="*/ 35 h 490"/>
                <a:gd name="T12" fmla="*/ 29 w 424"/>
                <a:gd name="T13" fmla="*/ 153 h 490"/>
                <a:gd name="T14" fmla="*/ 27 w 424"/>
                <a:gd name="T15" fmla="*/ 170 h 490"/>
                <a:gd name="T16" fmla="*/ 36 w 424"/>
                <a:gd name="T17" fmla="*/ 186 h 490"/>
                <a:gd name="T18" fmla="*/ 51 w 424"/>
                <a:gd name="T19" fmla="*/ 194 h 490"/>
                <a:gd name="T20" fmla="*/ 68 w 424"/>
                <a:gd name="T21" fmla="*/ 193 h 490"/>
                <a:gd name="T22" fmla="*/ 186 w 424"/>
                <a:gd name="T23" fmla="*/ 78 h 490"/>
                <a:gd name="T24" fmla="*/ 206 w 424"/>
                <a:gd name="T25" fmla="*/ 64 h 490"/>
                <a:gd name="T26" fmla="*/ 231 w 424"/>
                <a:gd name="T27" fmla="*/ 60 h 490"/>
                <a:gd name="T28" fmla="*/ 256 w 424"/>
                <a:gd name="T29" fmla="*/ 63 h 490"/>
                <a:gd name="T30" fmla="*/ 280 w 424"/>
                <a:gd name="T31" fmla="*/ 72 h 490"/>
                <a:gd name="T32" fmla="*/ 303 w 424"/>
                <a:gd name="T33" fmla="*/ 86 h 490"/>
                <a:gd name="T34" fmla="*/ 345 w 424"/>
                <a:gd name="T35" fmla="*/ 128 h 490"/>
                <a:gd name="T36" fmla="*/ 358 w 424"/>
                <a:gd name="T37" fmla="*/ 149 h 490"/>
                <a:gd name="T38" fmla="*/ 363 w 424"/>
                <a:gd name="T39" fmla="*/ 169 h 490"/>
                <a:gd name="T40" fmla="*/ 362 w 424"/>
                <a:gd name="T41" fmla="*/ 190 h 490"/>
                <a:gd name="T42" fmla="*/ 354 w 424"/>
                <a:gd name="T43" fmla="*/ 211 h 490"/>
                <a:gd name="T44" fmla="*/ 339 w 424"/>
                <a:gd name="T45" fmla="*/ 230 h 490"/>
                <a:gd name="T46" fmla="*/ 144 w 424"/>
                <a:gd name="T47" fmla="*/ 421 h 490"/>
                <a:gd name="T48" fmla="*/ 116 w 424"/>
                <a:gd name="T49" fmla="*/ 428 h 490"/>
                <a:gd name="T50" fmla="*/ 91 w 424"/>
                <a:gd name="T51" fmla="*/ 425 h 490"/>
                <a:gd name="T52" fmla="*/ 70 w 424"/>
                <a:gd name="T53" fmla="*/ 416 h 490"/>
                <a:gd name="T54" fmla="*/ 55 w 424"/>
                <a:gd name="T55" fmla="*/ 401 h 490"/>
                <a:gd name="T56" fmla="*/ 41 w 424"/>
                <a:gd name="T57" fmla="*/ 389 h 490"/>
                <a:gd name="T58" fmla="*/ 24 w 424"/>
                <a:gd name="T59" fmla="*/ 388 h 490"/>
                <a:gd name="T60" fmla="*/ 9 w 424"/>
                <a:gd name="T61" fmla="*/ 395 h 490"/>
                <a:gd name="T62" fmla="*/ 0 w 424"/>
                <a:gd name="T63" fmla="*/ 411 h 490"/>
                <a:gd name="T64" fmla="*/ 3 w 424"/>
                <a:gd name="T65" fmla="*/ 428 h 490"/>
                <a:gd name="T66" fmla="*/ 23 w 424"/>
                <a:gd name="T67" fmla="*/ 454 h 490"/>
                <a:gd name="T68" fmla="*/ 58 w 424"/>
                <a:gd name="T69" fmla="*/ 478 h 490"/>
                <a:gd name="T70" fmla="*/ 100 w 424"/>
                <a:gd name="T71" fmla="*/ 488 h 490"/>
                <a:gd name="T72" fmla="*/ 126 w 424"/>
                <a:gd name="T73" fmla="*/ 488 h 490"/>
                <a:gd name="T74" fmla="*/ 161 w 424"/>
                <a:gd name="T75" fmla="*/ 480 h 490"/>
                <a:gd name="T76" fmla="*/ 192 w 424"/>
                <a:gd name="T77" fmla="*/ 462 h 490"/>
                <a:gd name="T78" fmla="*/ 392 w 424"/>
                <a:gd name="T79" fmla="*/ 262 h 490"/>
                <a:gd name="T80" fmla="*/ 413 w 424"/>
                <a:gd name="T81" fmla="*/ 228 h 490"/>
                <a:gd name="T82" fmla="*/ 423 w 424"/>
                <a:gd name="T83" fmla="*/ 189 h 490"/>
                <a:gd name="T84" fmla="*/ 421 w 424"/>
                <a:gd name="T85" fmla="*/ 151 h 490"/>
                <a:gd name="T86" fmla="*/ 407 w 424"/>
                <a:gd name="T87" fmla="*/ 113 h 490"/>
                <a:gd name="T88" fmla="*/ 382 w 424"/>
                <a:gd name="T89" fmla="*/ 8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4" h="490">
                  <a:moveTo>
                    <a:pt x="382" y="80"/>
                  </a:moveTo>
                  <a:lnTo>
                    <a:pt x="352" y="50"/>
                  </a:lnTo>
                  <a:lnTo>
                    <a:pt x="342" y="40"/>
                  </a:lnTo>
                  <a:lnTo>
                    <a:pt x="330" y="32"/>
                  </a:lnTo>
                  <a:lnTo>
                    <a:pt x="318" y="23"/>
                  </a:lnTo>
                  <a:lnTo>
                    <a:pt x="305" y="17"/>
                  </a:lnTo>
                  <a:lnTo>
                    <a:pt x="291" y="11"/>
                  </a:lnTo>
                  <a:lnTo>
                    <a:pt x="277" y="6"/>
                  </a:lnTo>
                  <a:lnTo>
                    <a:pt x="263" y="3"/>
                  </a:lnTo>
                  <a:lnTo>
                    <a:pt x="249" y="1"/>
                  </a:lnTo>
                  <a:lnTo>
                    <a:pt x="235" y="0"/>
                  </a:lnTo>
                  <a:lnTo>
                    <a:pt x="220" y="1"/>
                  </a:lnTo>
                  <a:lnTo>
                    <a:pt x="206" y="2"/>
                  </a:lnTo>
                  <a:lnTo>
                    <a:pt x="194" y="6"/>
                  </a:lnTo>
                  <a:lnTo>
                    <a:pt x="180" y="10"/>
                  </a:lnTo>
                  <a:lnTo>
                    <a:pt x="168" y="17"/>
                  </a:lnTo>
                  <a:lnTo>
                    <a:pt x="155" y="25"/>
                  </a:lnTo>
                  <a:lnTo>
                    <a:pt x="144" y="35"/>
                  </a:lnTo>
                  <a:lnTo>
                    <a:pt x="36" y="143"/>
                  </a:lnTo>
                  <a:lnTo>
                    <a:pt x="32" y="149"/>
                  </a:lnTo>
                  <a:lnTo>
                    <a:pt x="29" y="153"/>
                  </a:lnTo>
                  <a:lnTo>
                    <a:pt x="27" y="159"/>
                  </a:lnTo>
                  <a:lnTo>
                    <a:pt x="26" y="165"/>
                  </a:lnTo>
                  <a:lnTo>
                    <a:pt x="27" y="170"/>
                  </a:lnTo>
                  <a:lnTo>
                    <a:pt x="29" y="176"/>
                  </a:lnTo>
                  <a:lnTo>
                    <a:pt x="32" y="181"/>
                  </a:lnTo>
                  <a:lnTo>
                    <a:pt x="36" y="186"/>
                  </a:lnTo>
                  <a:lnTo>
                    <a:pt x="40" y="189"/>
                  </a:lnTo>
                  <a:lnTo>
                    <a:pt x="46" y="193"/>
                  </a:lnTo>
                  <a:lnTo>
                    <a:pt x="51" y="194"/>
                  </a:lnTo>
                  <a:lnTo>
                    <a:pt x="56" y="195"/>
                  </a:lnTo>
                  <a:lnTo>
                    <a:pt x="63" y="195"/>
                  </a:lnTo>
                  <a:lnTo>
                    <a:pt x="68" y="193"/>
                  </a:lnTo>
                  <a:lnTo>
                    <a:pt x="73" y="189"/>
                  </a:lnTo>
                  <a:lnTo>
                    <a:pt x="78" y="186"/>
                  </a:lnTo>
                  <a:lnTo>
                    <a:pt x="186" y="78"/>
                  </a:lnTo>
                  <a:lnTo>
                    <a:pt x="192" y="72"/>
                  </a:lnTo>
                  <a:lnTo>
                    <a:pt x="200" y="67"/>
                  </a:lnTo>
                  <a:lnTo>
                    <a:pt x="206" y="64"/>
                  </a:lnTo>
                  <a:lnTo>
                    <a:pt x="215" y="62"/>
                  </a:lnTo>
                  <a:lnTo>
                    <a:pt x="223" y="61"/>
                  </a:lnTo>
                  <a:lnTo>
                    <a:pt x="231" y="60"/>
                  </a:lnTo>
                  <a:lnTo>
                    <a:pt x="239" y="60"/>
                  </a:lnTo>
                  <a:lnTo>
                    <a:pt x="247" y="61"/>
                  </a:lnTo>
                  <a:lnTo>
                    <a:pt x="256" y="63"/>
                  </a:lnTo>
                  <a:lnTo>
                    <a:pt x="264" y="65"/>
                  </a:lnTo>
                  <a:lnTo>
                    <a:pt x="273" y="68"/>
                  </a:lnTo>
                  <a:lnTo>
                    <a:pt x="280" y="72"/>
                  </a:lnTo>
                  <a:lnTo>
                    <a:pt x="289" y="77"/>
                  </a:lnTo>
                  <a:lnTo>
                    <a:pt x="295" y="81"/>
                  </a:lnTo>
                  <a:lnTo>
                    <a:pt x="303" y="86"/>
                  </a:lnTo>
                  <a:lnTo>
                    <a:pt x="309" y="93"/>
                  </a:lnTo>
                  <a:lnTo>
                    <a:pt x="339" y="123"/>
                  </a:lnTo>
                  <a:lnTo>
                    <a:pt x="345" y="128"/>
                  </a:lnTo>
                  <a:lnTo>
                    <a:pt x="350" y="135"/>
                  </a:lnTo>
                  <a:lnTo>
                    <a:pt x="354" y="141"/>
                  </a:lnTo>
                  <a:lnTo>
                    <a:pt x="358" y="149"/>
                  </a:lnTo>
                  <a:lnTo>
                    <a:pt x="361" y="155"/>
                  </a:lnTo>
                  <a:lnTo>
                    <a:pt x="362" y="162"/>
                  </a:lnTo>
                  <a:lnTo>
                    <a:pt x="363" y="169"/>
                  </a:lnTo>
                  <a:lnTo>
                    <a:pt x="364" y="176"/>
                  </a:lnTo>
                  <a:lnTo>
                    <a:pt x="363" y="184"/>
                  </a:lnTo>
                  <a:lnTo>
                    <a:pt x="362" y="190"/>
                  </a:lnTo>
                  <a:lnTo>
                    <a:pt x="361" y="198"/>
                  </a:lnTo>
                  <a:lnTo>
                    <a:pt x="358" y="204"/>
                  </a:lnTo>
                  <a:lnTo>
                    <a:pt x="354" y="211"/>
                  </a:lnTo>
                  <a:lnTo>
                    <a:pt x="350" y="218"/>
                  </a:lnTo>
                  <a:lnTo>
                    <a:pt x="345" y="224"/>
                  </a:lnTo>
                  <a:lnTo>
                    <a:pt x="339" y="230"/>
                  </a:lnTo>
                  <a:lnTo>
                    <a:pt x="159" y="410"/>
                  </a:lnTo>
                  <a:lnTo>
                    <a:pt x="152" y="417"/>
                  </a:lnTo>
                  <a:lnTo>
                    <a:pt x="144" y="421"/>
                  </a:lnTo>
                  <a:lnTo>
                    <a:pt x="138" y="424"/>
                  </a:lnTo>
                  <a:lnTo>
                    <a:pt x="130" y="427"/>
                  </a:lnTo>
                  <a:lnTo>
                    <a:pt x="116" y="428"/>
                  </a:lnTo>
                  <a:lnTo>
                    <a:pt x="106" y="428"/>
                  </a:lnTo>
                  <a:lnTo>
                    <a:pt x="98" y="427"/>
                  </a:lnTo>
                  <a:lnTo>
                    <a:pt x="91" y="425"/>
                  </a:lnTo>
                  <a:lnTo>
                    <a:pt x="83" y="423"/>
                  </a:lnTo>
                  <a:lnTo>
                    <a:pt x="77" y="420"/>
                  </a:lnTo>
                  <a:lnTo>
                    <a:pt x="70" y="416"/>
                  </a:lnTo>
                  <a:lnTo>
                    <a:pt x="65" y="411"/>
                  </a:lnTo>
                  <a:lnTo>
                    <a:pt x="59" y="406"/>
                  </a:lnTo>
                  <a:lnTo>
                    <a:pt x="55" y="401"/>
                  </a:lnTo>
                  <a:lnTo>
                    <a:pt x="51" y="395"/>
                  </a:lnTo>
                  <a:lnTo>
                    <a:pt x="47" y="392"/>
                  </a:lnTo>
                  <a:lnTo>
                    <a:pt x="41" y="389"/>
                  </a:lnTo>
                  <a:lnTo>
                    <a:pt x="36" y="388"/>
                  </a:lnTo>
                  <a:lnTo>
                    <a:pt x="31" y="387"/>
                  </a:lnTo>
                  <a:lnTo>
                    <a:pt x="24" y="388"/>
                  </a:lnTo>
                  <a:lnTo>
                    <a:pt x="19" y="389"/>
                  </a:lnTo>
                  <a:lnTo>
                    <a:pt x="13" y="392"/>
                  </a:lnTo>
                  <a:lnTo>
                    <a:pt x="9" y="395"/>
                  </a:lnTo>
                  <a:lnTo>
                    <a:pt x="5" y="401"/>
                  </a:lnTo>
                  <a:lnTo>
                    <a:pt x="3" y="405"/>
                  </a:lnTo>
                  <a:lnTo>
                    <a:pt x="0" y="411"/>
                  </a:lnTo>
                  <a:lnTo>
                    <a:pt x="0" y="417"/>
                  </a:lnTo>
                  <a:lnTo>
                    <a:pt x="0" y="422"/>
                  </a:lnTo>
                  <a:lnTo>
                    <a:pt x="3" y="428"/>
                  </a:lnTo>
                  <a:lnTo>
                    <a:pt x="5" y="434"/>
                  </a:lnTo>
                  <a:lnTo>
                    <a:pt x="13" y="444"/>
                  </a:lnTo>
                  <a:lnTo>
                    <a:pt x="23" y="454"/>
                  </a:lnTo>
                  <a:lnTo>
                    <a:pt x="34" y="463"/>
                  </a:lnTo>
                  <a:lnTo>
                    <a:pt x="46" y="471"/>
                  </a:lnTo>
                  <a:lnTo>
                    <a:pt x="58" y="478"/>
                  </a:lnTo>
                  <a:lnTo>
                    <a:pt x="71" y="482"/>
                  </a:lnTo>
                  <a:lnTo>
                    <a:pt x="85" y="486"/>
                  </a:lnTo>
                  <a:lnTo>
                    <a:pt x="100" y="488"/>
                  </a:lnTo>
                  <a:lnTo>
                    <a:pt x="107" y="488"/>
                  </a:lnTo>
                  <a:lnTo>
                    <a:pt x="113" y="490"/>
                  </a:lnTo>
                  <a:lnTo>
                    <a:pt x="126" y="488"/>
                  </a:lnTo>
                  <a:lnTo>
                    <a:pt x="138" y="486"/>
                  </a:lnTo>
                  <a:lnTo>
                    <a:pt x="150" y="484"/>
                  </a:lnTo>
                  <a:lnTo>
                    <a:pt x="161" y="480"/>
                  </a:lnTo>
                  <a:lnTo>
                    <a:pt x="172" y="475"/>
                  </a:lnTo>
                  <a:lnTo>
                    <a:pt x="183" y="468"/>
                  </a:lnTo>
                  <a:lnTo>
                    <a:pt x="192" y="462"/>
                  </a:lnTo>
                  <a:lnTo>
                    <a:pt x="201" y="453"/>
                  </a:lnTo>
                  <a:lnTo>
                    <a:pt x="382" y="273"/>
                  </a:lnTo>
                  <a:lnTo>
                    <a:pt x="392" y="262"/>
                  </a:lnTo>
                  <a:lnTo>
                    <a:pt x="399" y="251"/>
                  </a:lnTo>
                  <a:lnTo>
                    <a:pt x="407" y="240"/>
                  </a:lnTo>
                  <a:lnTo>
                    <a:pt x="413" y="228"/>
                  </a:lnTo>
                  <a:lnTo>
                    <a:pt x="418" y="215"/>
                  </a:lnTo>
                  <a:lnTo>
                    <a:pt x="421" y="202"/>
                  </a:lnTo>
                  <a:lnTo>
                    <a:pt x="423" y="189"/>
                  </a:lnTo>
                  <a:lnTo>
                    <a:pt x="424" y="176"/>
                  </a:lnTo>
                  <a:lnTo>
                    <a:pt x="423" y="164"/>
                  </a:lnTo>
                  <a:lnTo>
                    <a:pt x="421" y="151"/>
                  </a:lnTo>
                  <a:lnTo>
                    <a:pt x="418" y="138"/>
                  </a:lnTo>
                  <a:lnTo>
                    <a:pt x="413" y="125"/>
                  </a:lnTo>
                  <a:lnTo>
                    <a:pt x="407" y="113"/>
                  </a:lnTo>
                  <a:lnTo>
                    <a:pt x="399" y="101"/>
                  </a:lnTo>
                  <a:lnTo>
                    <a:pt x="392" y="91"/>
                  </a:lnTo>
                  <a:lnTo>
                    <a:pt x="382" y="80"/>
                  </a:lnTo>
                  <a:lnTo>
                    <a:pt x="382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58D7B31-E185-4E11-A4E3-55D53432186B}"/>
              </a:ext>
            </a:extLst>
          </p:cNvPr>
          <p:cNvGrpSpPr/>
          <p:nvPr/>
        </p:nvGrpSpPr>
        <p:grpSpPr>
          <a:xfrm>
            <a:off x="1011675" y="2748893"/>
            <a:ext cx="345758" cy="339995"/>
            <a:chOff x="6443663" y="2484438"/>
            <a:chExt cx="285750" cy="280987"/>
          </a:xfrm>
          <a:solidFill>
            <a:srgbClr val="FD03F1"/>
          </a:solidFill>
        </p:grpSpPr>
        <p:sp>
          <p:nvSpPr>
            <p:cNvPr id="42" name="Freeform 3837">
              <a:extLst>
                <a:ext uri="{FF2B5EF4-FFF2-40B4-BE49-F238E27FC236}">
                  <a16:creationId xmlns:a16="http://schemas.microsoft.com/office/drawing/2014/main" id="{3F63DAD0-5592-45AD-9C39-758036133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6525" y="2498725"/>
              <a:ext cx="42863" cy="42863"/>
            </a:xfrm>
            <a:custGeom>
              <a:avLst/>
              <a:gdLst>
                <a:gd name="T0" fmla="*/ 84 w 135"/>
                <a:gd name="T1" fmla="*/ 127 h 136"/>
                <a:gd name="T2" fmla="*/ 89 w 135"/>
                <a:gd name="T3" fmla="*/ 130 h 136"/>
                <a:gd name="T4" fmla="*/ 95 w 135"/>
                <a:gd name="T5" fmla="*/ 133 h 136"/>
                <a:gd name="T6" fmla="*/ 100 w 135"/>
                <a:gd name="T7" fmla="*/ 134 h 136"/>
                <a:gd name="T8" fmla="*/ 105 w 135"/>
                <a:gd name="T9" fmla="*/ 136 h 136"/>
                <a:gd name="T10" fmla="*/ 112 w 135"/>
                <a:gd name="T11" fmla="*/ 134 h 136"/>
                <a:gd name="T12" fmla="*/ 117 w 135"/>
                <a:gd name="T13" fmla="*/ 133 h 136"/>
                <a:gd name="T14" fmla="*/ 122 w 135"/>
                <a:gd name="T15" fmla="*/ 130 h 136"/>
                <a:gd name="T16" fmla="*/ 127 w 135"/>
                <a:gd name="T17" fmla="*/ 127 h 136"/>
                <a:gd name="T18" fmla="*/ 131 w 135"/>
                <a:gd name="T19" fmla="*/ 122 h 136"/>
                <a:gd name="T20" fmla="*/ 133 w 135"/>
                <a:gd name="T21" fmla="*/ 116 h 136"/>
                <a:gd name="T22" fmla="*/ 135 w 135"/>
                <a:gd name="T23" fmla="*/ 111 h 136"/>
                <a:gd name="T24" fmla="*/ 135 w 135"/>
                <a:gd name="T25" fmla="*/ 106 h 136"/>
                <a:gd name="T26" fmla="*/ 135 w 135"/>
                <a:gd name="T27" fmla="*/ 100 h 136"/>
                <a:gd name="T28" fmla="*/ 133 w 135"/>
                <a:gd name="T29" fmla="*/ 94 h 136"/>
                <a:gd name="T30" fmla="*/ 131 w 135"/>
                <a:gd name="T31" fmla="*/ 89 h 136"/>
                <a:gd name="T32" fmla="*/ 127 w 135"/>
                <a:gd name="T33" fmla="*/ 84 h 136"/>
                <a:gd name="T34" fmla="*/ 52 w 135"/>
                <a:gd name="T35" fmla="*/ 9 h 136"/>
                <a:gd name="T36" fmla="*/ 47 w 135"/>
                <a:gd name="T37" fmla="*/ 5 h 136"/>
                <a:gd name="T38" fmla="*/ 42 w 135"/>
                <a:gd name="T39" fmla="*/ 3 h 136"/>
                <a:gd name="T40" fmla="*/ 36 w 135"/>
                <a:gd name="T41" fmla="*/ 0 h 136"/>
                <a:gd name="T42" fmla="*/ 30 w 135"/>
                <a:gd name="T43" fmla="*/ 0 h 136"/>
                <a:gd name="T44" fmla="*/ 25 w 135"/>
                <a:gd name="T45" fmla="*/ 0 h 136"/>
                <a:gd name="T46" fmla="*/ 19 w 135"/>
                <a:gd name="T47" fmla="*/ 3 h 136"/>
                <a:gd name="T48" fmla="*/ 14 w 135"/>
                <a:gd name="T49" fmla="*/ 5 h 136"/>
                <a:gd name="T50" fmla="*/ 9 w 135"/>
                <a:gd name="T51" fmla="*/ 9 h 136"/>
                <a:gd name="T52" fmla="*/ 6 w 135"/>
                <a:gd name="T53" fmla="*/ 13 h 136"/>
                <a:gd name="T54" fmla="*/ 2 w 135"/>
                <a:gd name="T55" fmla="*/ 19 h 136"/>
                <a:gd name="T56" fmla="*/ 1 w 135"/>
                <a:gd name="T57" fmla="*/ 25 h 136"/>
                <a:gd name="T58" fmla="*/ 0 w 135"/>
                <a:gd name="T59" fmla="*/ 30 h 136"/>
                <a:gd name="T60" fmla="*/ 1 w 135"/>
                <a:gd name="T61" fmla="*/ 36 h 136"/>
                <a:gd name="T62" fmla="*/ 2 w 135"/>
                <a:gd name="T63" fmla="*/ 41 h 136"/>
                <a:gd name="T64" fmla="*/ 6 w 135"/>
                <a:gd name="T65" fmla="*/ 47 h 136"/>
                <a:gd name="T66" fmla="*/ 9 w 135"/>
                <a:gd name="T67" fmla="*/ 52 h 136"/>
                <a:gd name="T68" fmla="*/ 84 w 135"/>
                <a:gd name="T69" fmla="*/ 12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5" h="136">
                  <a:moveTo>
                    <a:pt x="84" y="127"/>
                  </a:moveTo>
                  <a:lnTo>
                    <a:pt x="89" y="130"/>
                  </a:lnTo>
                  <a:lnTo>
                    <a:pt x="95" y="133"/>
                  </a:lnTo>
                  <a:lnTo>
                    <a:pt x="100" y="134"/>
                  </a:lnTo>
                  <a:lnTo>
                    <a:pt x="105" y="136"/>
                  </a:lnTo>
                  <a:lnTo>
                    <a:pt x="112" y="134"/>
                  </a:lnTo>
                  <a:lnTo>
                    <a:pt x="117" y="133"/>
                  </a:lnTo>
                  <a:lnTo>
                    <a:pt x="122" y="130"/>
                  </a:lnTo>
                  <a:lnTo>
                    <a:pt x="127" y="127"/>
                  </a:lnTo>
                  <a:lnTo>
                    <a:pt x="131" y="122"/>
                  </a:lnTo>
                  <a:lnTo>
                    <a:pt x="133" y="116"/>
                  </a:lnTo>
                  <a:lnTo>
                    <a:pt x="135" y="111"/>
                  </a:lnTo>
                  <a:lnTo>
                    <a:pt x="135" y="106"/>
                  </a:lnTo>
                  <a:lnTo>
                    <a:pt x="135" y="100"/>
                  </a:lnTo>
                  <a:lnTo>
                    <a:pt x="133" y="94"/>
                  </a:lnTo>
                  <a:lnTo>
                    <a:pt x="131" y="89"/>
                  </a:lnTo>
                  <a:lnTo>
                    <a:pt x="127" y="84"/>
                  </a:lnTo>
                  <a:lnTo>
                    <a:pt x="52" y="9"/>
                  </a:lnTo>
                  <a:lnTo>
                    <a:pt x="47" y="5"/>
                  </a:lnTo>
                  <a:lnTo>
                    <a:pt x="42" y="3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25" y="0"/>
                  </a:lnTo>
                  <a:lnTo>
                    <a:pt x="19" y="3"/>
                  </a:lnTo>
                  <a:lnTo>
                    <a:pt x="14" y="5"/>
                  </a:lnTo>
                  <a:lnTo>
                    <a:pt x="9" y="9"/>
                  </a:lnTo>
                  <a:lnTo>
                    <a:pt x="6" y="13"/>
                  </a:lnTo>
                  <a:lnTo>
                    <a:pt x="2" y="19"/>
                  </a:lnTo>
                  <a:lnTo>
                    <a:pt x="1" y="25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2" y="41"/>
                  </a:lnTo>
                  <a:lnTo>
                    <a:pt x="6" y="47"/>
                  </a:lnTo>
                  <a:lnTo>
                    <a:pt x="9" y="52"/>
                  </a:lnTo>
                  <a:lnTo>
                    <a:pt x="84" y="1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838">
              <a:extLst>
                <a:ext uri="{FF2B5EF4-FFF2-40B4-BE49-F238E27FC236}">
                  <a16:creationId xmlns:a16="http://schemas.microsoft.com/office/drawing/2014/main" id="{3F8BB937-3279-45F6-8DCE-62178FD98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75" y="2484438"/>
              <a:ext cx="19050" cy="47625"/>
            </a:xfrm>
            <a:custGeom>
              <a:avLst/>
              <a:gdLst>
                <a:gd name="T0" fmla="*/ 30 w 60"/>
                <a:gd name="T1" fmla="*/ 151 h 151"/>
                <a:gd name="T2" fmla="*/ 37 w 60"/>
                <a:gd name="T3" fmla="*/ 149 h 151"/>
                <a:gd name="T4" fmla="*/ 42 w 60"/>
                <a:gd name="T5" fmla="*/ 148 h 151"/>
                <a:gd name="T6" fmla="*/ 48 w 60"/>
                <a:gd name="T7" fmla="*/ 145 h 151"/>
                <a:gd name="T8" fmla="*/ 52 w 60"/>
                <a:gd name="T9" fmla="*/ 142 h 151"/>
                <a:gd name="T10" fmla="*/ 55 w 60"/>
                <a:gd name="T11" fmla="*/ 138 h 151"/>
                <a:gd name="T12" fmla="*/ 58 w 60"/>
                <a:gd name="T13" fmla="*/ 132 h 151"/>
                <a:gd name="T14" fmla="*/ 60 w 60"/>
                <a:gd name="T15" fmla="*/ 127 h 151"/>
                <a:gd name="T16" fmla="*/ 60 w 60"/>
                <a:gd name="T17" fmla="*/ 120 h 151"/>
                <a:gd name="T18" fmla="*/ 60 w 60"/>
                <a:gd name="T19" fmla="*/ 30 h 151"/>
                <a:gd name="T20" fmla="*/ 60 w 60"/>
                <a:gd name="T21" fmla="*/ 24 h 151"/>
                <a:gd name="T22" fmla="*/ 58 w 60"/>
                <a:gd name="T23" fmla="*/ 19 h 151"/>
                <a:gd name="T24" fmla="*/ 55 w 60"/>
                <a:gd name="T25" fmla="*/ 13 h 151"/>
                <a:gd name="T26" fmla="*/ 52 w 60"/>
                <a:gd name="T27" fmla="*/ 9 h 151"/>
                <a:gd name="T28" fmla="*/ 48 w 60"/>
                <a:gd name="T29" fmla="*/ 6 h 151"/>
                <a:gd name="T30" fmla="*/ 42 w 60"/>
                <a:gd name="T31" fmla="*/ 3 h 151"/>
                <a:gd name="T32" fmla="*/ 37 w 60"/>
                <a:gd name="T33" fmla="*/ 0 h 151"/>
                <a:gd name="T34" fmla="*/ 30 w 60"/>
                <a:gd name="T35" fmla="*/ 0 h 151"/>
                <a:gd name="T36" fmla="*/ 25 w 60"/>
                <a:gd name="T37" fmla="*/ 0 h 151"/>
                <a:gd name="T38" fmla="*/ 19 w 60"/>
                <a:gd name="T39" fmla="*/ 3 h 151"/>
                <a:gd name="T40" fmla="*/ 14 w 60"/>
                <a:gd name="T41" fmla="*/ 6 h 151"/>
                <a:gd name="T42" fmla="*/ 9 w 60"/>
                <a:gd name="T43" fmla="*/ 9 h 151"/>
                <a:gd name="T44" fmla="*/ 6 w 60"/>
                <a:gd name="T45" fmla="*/ 13 h 151"/>
                <a:gd name="T46" fmla="*/ 2 w 60"/>
                <a:gd name="T47" fmla="*/ 19 h 151"/>
                <a:gd name="T48" fmla="*/ 1 w 60"/>
                <a:gd name="T49" fmla="*/ 24 h 151"/>
                <a:gd name="T50" fmla="*/ 0 w 60"/>
                <a:gd name="T51" fmla="*/ 30 h 151"/>
                <a:gd name="T52" fmla="*/ 0 w 60"/>
                <a:gd name="T53" fmla="*/ 120 h 151"/>
                <a:gd name="T54" fmla="*/ 1 w 60"/>
                <a:gd name="T55" fmla="*/ 127 h 151"/>
                <a:gd name="T56" fmla="*/ 2 w 60"/>
                <a:gd name="T57" fmla="*/ 132 h 151"/>
                <a:gd name="T58" fmla="*/ 6 w 60"/>
                <a:gd name="T59" fmla="*/ 138 h 151"/>
                <a:gd name="T60" fmla="*/ 9 w 60"/>
                <a:gd name="T61" fmla="*/ 142 h 151"/>
                <a:gd name="T62" fmla="*/ 14 w 60"/>
                <a:gd name="T63" fmla="*/ 145 h 151"/>
                <a:gd name="T64" fmla="*/ 19 w 60"/>
                <a:gd name="T65" fmla="*/ 148 h 151"/>
                <a:gd name="T66" fmla="*/ 25 w 60"/>
                <a:gd name="T67" fmla="*/ 149 h 151"/>
                <a:gd name="T68" fmla="*/ 30 w 60"/>
                <a:gd name="T69" fmla="*/ 151 h 151"/>
                <a:gd name="T70" fmla="*/ 30 w 60"/>
                <a:gd name="T71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151">
                  <a:moveTo>
                    <a:pt x="30" y="151"/>
                  </a:moveTo>
                  <a:lnTo>
                    <a:pt x="37" y="149"/>
                  </a:lnTo>
                  <a:lnTo>
                    <a:pt x="42" y="148"/>
                  </a:lnTo>
                  <a:lnTo>
                    <a:pt x="48" y="145"/>
                  </a:lnTo>
                  <a:lnTo>
                    <a:pt x="52" y="142"/>
                  </a:lnTo>
                  <a:lnTo>
                    <a:pt x="55" y="138"/>
                  </a:lnTo>
                  <a:lnTo>
                    <a:pt x="58" y="132"/>
                  </a:lnTo>
                  <a:lnTo>
                    <a:pt x="60" y="127"/>
                  </a:lnTo>
                  <a:lnTo>
                    <a:pt x="60" y="120"/>
                  </a:lnTo>
                  <a:lnTo>
                    <a:pt x="60" y="30"/>
                  </a:lnTo>
                  <a:lnTo>
                    <a:pt x="60" y="24"/>
                  </a:lnTo>
                  <a:lnTo>
                    <a:pt x="58" y="19"/>
                  </a:lnTo>
                  <a:lnTo>
                    <a:pt x="55" y="13"/>
                  </a:lnTo>
                  <a:lnTo>
                    <a:pt x="52" y="9"/>
                  </a:lnTo>
                  <a:lnTo>
                    <a:pt x="48" y="6"/>
                  </a:lnTo>
                  <a:lnTo>
                    <a:pt x="42" y="3"/>
                  </a:lnTo>
                  <a:lnTo>
                    <a:pt x="37" y="0"/>
                  </a:lnTo>
                  <a:lnTo>
                    <a:pt x="30" y="0"/>
                  </a:lnTo>
                  <a:lnTo>
                    <a:pt x="25" y="0"/>
                  </a:lnTo>
                  <a:lnTo>
                    <a:pt x="19" y="3"/>
                  </a:lnTo>
                  <a:lnTo>
                    <a:pt x="14" y="6"/>
                  </a:lnTo>
                  <a:lnTo>
                    <a:pt x="9" y="9"/>
                  </a:lnTo>
                  <a:lnTo>
                    <a:pt x="6" y="13"/>
                  </a:lnTo>
                  <a:lnTo>
                    <a:pt x="2" y="19"/>
                  </a:lnTo>
                  <a:lnTo>
                    <a:pt x="1" y="24"/>
                  </a:lnTo>
                  <a:lnTo>
                    <a:pt x="0" y="30"/>
                  </a:lnTo>
                  <a:lnTo>
                    <a:pt x="0" y="120"/>
                  </a:lnTo>
                  <a:lnTo>
                    <a:pt x="1" y="127"/>
                  </a:lnTo>
                  <a:lnTo>
                    <a:pt x="2" y="132"/>
                  </a:lnTo>
                  <a:lnTo>
                    <a:pt x="6" y="138"/>
                  </a:lnTo>
                  <a:lnTo>
                    <a:pt x="9" y="142"/>
                  </a:lnTo>
                  <a:lnTo>
                    <a:pt x="14" y="145"/>
                  </a:lnTo>
                  <a:lnTo>
                    <a:pt x="19" y="148"/>
                  </a:lnTo>
                  <a:lnTo>
                    <a:pt x="25" y="149"/>
                  </a:lnTo>
                  <a:lnTo>
                    <a:pt x="30" y="151"/>
                  </a:lnTo>
                  <a:lnTo>
                    <a:pt x="3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839">
              <a:extLst>
                <a:ext uri="{FF2B5EF4-FFF2-40B4-BE49-F238E27FC236}">
                  <a16:creationId xmlns:a16="http://schemas.microsoft.com/office/drawing/2014/main" id="{A109B363-4EA0-497E-8D56-4920475EE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7475" y="2555875"/>
              <a:ext cx="47625" cy="19050"/>
            </a:xfrm>
            <a:custGeom>
              <a:avLst/>
              <a:gdLst>
                <a:gd name="T0" fmla="*/ 30 w 150"/>
                <a:gd name="T1" fmla="*/ 60 h 60"/>
                <a:gd name="T2" fmla="*/ 120 w 150"/>
                <a:gd name="T3" fmla="*/ 60 h 60"/>
                <a:gd name="T4" fmla="*/ 127 w 150"/>
                <a:gd name="T5" fmla="*/ 59 h 60"/>
                <a:gd name="T6" fmla="*/ 132 w 150"/>
                <a:gd name="T7" fmla="*/ 57 h 60"/>
                <a:gd name="T8" fmla="*/ 137 w 150"/>
                <a:gd name="T9" fmla="*/ 54 h 60"/>
                <a:gd name="T10" fmla="*/ 142 w 150"/>
                <a:gd name="T11" fmla="*/ 51 h 60"/>
                <a:gd name="T12" fmla="*/ 145 w 150"/>
                <a:gd name="T13" fmla="*/ 47 h 60"/>
                <a:gd name="T14" fmla="*/ 148 w 150"/>
                <a:gd name="T15" fmla="*/ 41 h 60"/>
                <a:gd name="T16" fmla="*/ 150 w 150"/>
                <a:gd name="T17" fmla="*/ 36 h 60"/>
                <a:gd name="T18" fmla="*/ 150 w 150"/>
                <a:gd name="T19" fmla="*/ 30 h 60"/>
                <a:gd name="T20" fmla="*/ 150 w 150"/>
                <a:gd name="T21" fmla="*/ 23 h 60"/>
                <a:gd name="T22" fmla="*/ 148 w 150"/>
                <a:gd name="T23" fmla="*/ 18 h 60"/>
                <a:gd name="T24" fmla="*/ 145 w 150"/>
                <a:gd name="T25" fmla="*/ 12 h 60"/>
                <a:gd name="T26" fmla="*/ 142 w 150"/>
                <a:gd name="T27" fmla="*/ 8 h 60"/>
                <a:gd name="T28" fmla="*/ 137 w 150"/>
                <a:gd name="T29" fmla="*/ 5 h 60"/>
                <a:gd name="T30" fmla="*/ 132 w 150"/>
                <a:gd name="T31" fmla="*/ 2 h 60"/>
                <a:gd name="T32" fmla="*/ 127 w 150"/>
                <a:gd name="T33" fmla="*/ 1 h 60"/>
                <a:gd name="T34" fmla="*/ 120 w 150"/>
                <a:gd name="T35" fmla="*/ 0 h 60"/>
                <a:gd name="T36" fmla="*/ 30 w 150"/>
                <a:gd name="T37" fmla="*/ 0 h 60"/>
                <a:gd name="T38" fmla="*/ 24 w 150"/>
                <a:gd name="T39" fmla="*/ 1 h 60"/>
                <a:gd name="T40" fmla="*/ 18 w 150"/>
                <a:gd name="T41" fmla="*/ 2 h 60"/>
                <a:gd name="T42" fmla="*/ 13 w 150"/>
                <a:gd name="T43" fmla="*/ 5 h 60"/>
                <a:gd name="T44" fmla="*/ 9 w 150"/>
                <a:gd name="T45" fmla="*/ 8 h 60"/>
                <a:gd name="T46" fmla="*/ 5 w 150"/>
                <a:gd name="T47" fmla="*/ 12 h 60"/>
                <a:gd name="T48" fmla="*/ 2 w 150"/>
                <a:gd name="T49" fmla="*/ 18 h 60"/>
                <a:gd name="T50" fmla="*/ 1 w 150"/>
                <a:gd name="T51" fmla="*/ 23 h 60"/>
                <a:gd name="T52" fmla="*/ 0 w 150"/>
                <a:gd name="T53" fmla="*/ 30 h 60"/>
                <a:gd name="T54" fmla="*/ 1 w 150"/>
                <a:gd name="T55" fmla="*/ 36 h 60"/>
                <a:gd name="T56" fmla="*/ 2 w 150"/>
                <a:gd name="T57" fmla="*/ 41 h 60"/>
                <a:gd name="T58" fmla="*/ 5 w 150"/>
                <a:gd name="T59" fmla="*/ 47 h 60"/>
                <a:gd name="T60" fmla="*/ 9 w 150"/>
                <a:gd name="T61" fmla="*/ 51 h 60"/>
                <a:gd name="T62" fmla="*/ 13 w 150"/>
                <a:gd name="T63" fmla="*/ 54 h 60"/>
                <a:gd name="T64" fmla="*/ 18 w 150"/>
                <a:gd name="T65" fmla="*/ 57 h 60"/>
                <a:gd name="T66" fmla="*/ 24 w 150"/>
                <a:gd name="T67" fmla="*/ 59 h 60"/>
                <a:gd name="T68" fmla="*/ 30 w 150"/>
                <a:gd name="T69" fmla="*/ 60 h 60"/>
                <a:gd name="T70" fmla="*/ 30 w 150"/>
                <a:gd name="T7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0" h="60">
                  <a:moveTo>
                    <a:pt x="30" y="60"/>
                  </a:moveTo>
                  <a:lnTo>
                    <a:pt x="120" y="60"/>
                  </a:lnTo>
                  <a:lnTo>
                    <a:pt x="127" y="59"/>
                  </a:lnTo>
                  <a:lnTo>
                    <a:pt x="132" y="57"/>
                  </a:lnTo>
                  <a:lnTo>
                    <a:pt x="137" y="54"/>
                  </a:lnTo>
                  <a:lnTo>
                    <a:pt x="142" y="51"/>
                  </a:lnTo>
                  <a:lnTo>
                    <a:pt x="145" y="47"/>
                  </a:lnTo>
                  <a:lnTo>
                    <a:pt x="148" y="41"/>
                  </a:lnTo>
                  <a:lnTo>
                    <a:pt x="150" y="36"/>
                  </a:lnTo>
                  <a:lnTo>
                    <a:pt x="150" y="30"/>
                  </a:lnTo>
                  <a:lnTo>
                    <a:pt x="150" y="23"/>
                  </a:lnTo>
                  <a:lnTo>
                    <a:pt x="148" y="18"/>
                  </a:lnTo>
                  <a:lnTo>
                    <a:pt x="145" y="12"/>
                  </a:lnTo>
                  <a:lnTo>
                    <a:pt x="142" y="8"/>
                  </a:lnTo>
                  <a:lnTo>
                    <a:pt x="137" y="5"/>
                  </a:lnTo>
                  <a:lnTo>
                    <a:pt x="132" y="2"/>
                  </a:lnTo>
                  <a:lnTo>
                    <a:pt x="127" y="1"/>
                  </a:lnTo>
                  <a:lnTo>
                    <a:pt x="120" y="0"/>
                  </a:lnTo>
                  <a:lnTo>
                    <a:pt x="30" y="0"/>
                  </a:lnTo>
                  <a:lnTo>
                    <a:pt x="24" y="1"/>
                  </a:lnTo>
                  <a:lnTo>
                    <a:pt x="18" y="2"/>
                  </a:lnTo>
                  <a:lnTo>
                    <a:pt x="13" y="5"/>
                  </a:lnTo>
                  <a:lnTo>
                    <a:pt x="9" y="8"/>
                  </a:lnTo>
                  <a:lnTo>
                    <a:pt x="5" y="12"/>
                  </a:lnTo>
                  <a:lnTo>
                    <a:pt x="2" y="18"/>
                  </a:lnTo>
                  <a:lnTo>
                    <a:pt x="1" y="23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2" y="41"/>
                  </a:lnTo>
                  <a:lnTo>
                    <a:pt x="5" y="47"/>
                  </a:lnTo>
                  <a:lnTo>
                    <a:pt x="9" y="51"/>
                  </a:lnTo>
                  <a:lnTo>
                    <a:pt x="13" y="54"/>
                  </a:lnTo>
                  <a:lnTo>
                    <a:pt x="18" y="57"/>
                  </a:lnTo>
                  <a:lnTo>
                    <a:pt x="24" y="59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840">
              <a:extLst>
                <a:ext uri="{FF2B5EF4-FFF2-40B4-BE49-F238E27FC236}">
                  <a16:creationId xmlns:a16="http://schemas.microsoft.com/office/drawing/2014/main" id="{77B02FAE-545C-4495-823A-9C8EAD22E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3663" y="2622550"/>
              <a:ext cx="142875" cy="142875"/>
            </a:xfrm>
            <a:custGeom>
              <a:avLst/>
              <a:gdLst>
                <a:gd name="T0" fmla="*/ 279 w 450"/>
                <a:gd name="T1" fmla="*/ 355 h 451"/>
                <a:gd name="T2" fmla="*/ 261 w 450"/>
                <a:gd name="T3" fmla="*/ 370 h 451"/>
                <a:gd name="T4" fmla="*/ 241 w 450"/>
                <a:gd name="T5" fmla="*/ 381 h 451"/>
                <a:gd name="T6" fmla="*/ 222 w 450"/>
                <a:gd name="T7" fmla="*/ 388 h 451"/>
                <a:gd name="T8" fmla="*/ 203 w 450"/>
                <a:gd name="T9" fmla="*/ 391 h 451"/>
                <a:gd name="T10" fmla="*/ 183 w 450"/>
                <a:gd name="T11" fmla="*/ 388 h 451"/>
                <a:gd name="T12" fmla="*/ 164 w 450"/>
                <a:gd name="T13" fmla="*/ 381 h 451"/>
                <a:gd name="T14" fmla="*/ 145 w 450"/>
                <a:gd name="T15" fmla="*/ 370 h 451"/>
                <a:gd name="T16" fmla="*/ 127 w 450"/>
                <a:gd name="T17" fmla="*/ 355 h 451"/>
                <a:gd name="T18" fmla="*/ 88 w 450"/>
                <a:gd name="T19" fmla="*/ 315 h 451"/>
                <a:gd name="T20" fmla="*/ 74 w 450"/>
                <a:gd name="T21" fmla="*/ 296 h 451"/>
                <a:gd name="T22" fmla="*/ 65 w 450"/>
                <a:gd name="T23" fmla="*/ 277 h 451"/>
                <a:gd name="T24" fmla="*/ 60 w 450"/>
                <a:gd name="T25" fmla="*/ 257 h 451"/>
                <a:gd name="T26" fmla="*/ 60 w 450"/>
                <a:gd name="T27" fmla="*/ 238 h 451"/>
                <a:gd name="T28" fmla="*/ 65 w 450"/>
                <a:gd name="T29" fmla="*/ 218 h 451"/>
                <a:gd name="T30" fmla="*/ 74 w 450"/>
                <a:gd name="T31" fmla="*/ 199 h 451"/>
                <a:gd name="T32" fmla="*/ 88 w 450"/>
                <a:gd name="T33" fmla="*/ 181 h 451"/>
                <a:gd name="T34" fmla="*/ 217 w 450"/>
                <a:gd name="T35" fmla="*/ 51 h 451"/>
                <a:gd name="T36" fmla="*/ 223 w 450"/>
                <a:gd name="T37" fmla="*/ 42 h 451"/>
                <a:gd name="T38" fmla="*/ 225 w 450"/>
                <a:gd name="T39" fmla="*/ 30 h 451"/>
                <a:gd name="T40" fmla="*/ 223 w 450"/>
                <a:gd name="T41" fmla="*/ 19 h 451"/>
                <a:gd name="T42" fmla="*/ 217 w 450"/>
                <a:gd name="T43" fmla="*/ 8 h 451"/>
                <a:gd name="T44" fmla="*/ 207 w 450"/>
                <a:gd name="T45" fmla="*/ 2 h 451"/>
                <a:gd name="T46" fmla="*/ 195 w 450"/>
                <a:gd name="T47" fmla="*/ 0 h 451"/>
                <a:gd name="T48" fmla="*/ 184 w 450"/>
                <a:gd name="T49" fmla="*/ 2 h 451"/>
                <a:gd name="T50" fmla="*/ 174 w 450"/>
                <a:gd name="T51" fmla="*/ 8 h 451"/>
                <a:gd name="T52" fmla="*/ 41 w 450"/>
                <a:gd name="T53" fmla="*/ 142 h 451"/>
                <a:gd name="T54" fmla="*/ 20 w 450"/>
                <a:gd name="T55" fmla="*/ 171 h 451"/>
                <a:gd name="T56" fmla="*/ 8 w 450"/>
                <a:gd name="T57" fmla="*/ 201 h 451"/>
                <a:gd name="T58" fmla="*/ 1 w 450"/>
                <a:gd name="T59" fmla="*/ 232 h 451"/>
                <a:gd name="T60" fmla="*/ 1 w 450"/>
                <a:gd name="T61" fmla="*/ 263 h 451"/>
                <a:gd name="T62" fmla="*/ 8 w 450"/>
                <a:gd name="T63" fmla="*/ 294 h 451"/>
                <a:gd name="T64" fmla="*/ 20 w 450"/>
                <a:gd name="T65" fmla="*/ 324 h 451"/>
                <a:gd name="T66" fmla="*/ 41 w 450"/>
                <a:gd name="T67" fmla="*/ 352 h 451"/>
                <a:gd name="T68" fmla="*/ 84 w 450"/>
                <a:gd name="T69" fmla="*/ 396 h 451"/>
                <a:gd name="T70" fmla="*/ 112 w 450"/>
                <a:gd name="T71" fmla="*/ 420 h 451"/>
                <a:gd name="T72" fmla="*/ 142 w 450"/>
                <a:gd name="T73" fmla="*/ 437 h 451"/>
                <a:gd name="T74" fmla="*/ 172 w 450"/>
                <a:gd name="T75" fmla="*/ 448 h 451"/>
                <a:gd name="T76" fmla="*/ 203 w 450"/>
                <a:gd name="T77" fmla="*/ 451 h 451"/>
                <a:gd name="T78" fmla="*/ 234 w 450"/>
                <a:gd name="T79" fmla="*/ 448 h 451"/>
                <a:gd name="T80" fmla="*/ 264 w 450"/>
                <a:gd name="T81" fmla="*/ 437 h 451"/>
                <a:gd name="T82" fmla="*/ 294 w 450"/>
                <a:gd name="T83" fmla="*/ 420 h 451"/>
                <a:gd name="T84" fmla="*/ 322 w 450"/>
                <a:gd name="T85" fmla="*/ 396 h 451"/>
                <a:gd name="T86" fmla="*/ 446 w 450"/>
                <a:gd name="T87" fmla="*/ 272 h 451"/>
                <a:gd name="T88" fmla="*/ 450 w 450"/>
                <a:gd name="T89" fmla="*/ 261 h 451"/>
                <a:gd name="T90" fmla="*/ 450 w 450"/>
                <a:gd name="T91" fmla="*/ 250 h 451"/>
                <a:gd name="T92" fmla="*/ 446 w 450"/>
                <a:gd name="T93" fmla="*/ 239 h 451"/>
                <a:gd name="T94" fmla="*/ 438 w 450"/>
                <a:gd name="T95" fmla="*/ 230 h 451"/>
                <a:gd name="T96" fmla="*/ 427 w 450"/>
                <a:gd name="T97" fmla="*/ 226 h 451"/>
                <a:gd name="T98" fmla="*/ 415 w 450"/>
                <a:gd name="T99" fmla="*/ 226 h 451"/>
                <a:gd name="T100" fmla="*/ 404 w 450"/>
                <a:gd name="T101" fmla="*/ 230 h 451"/>
                <a:gd name="T102" fmla="*/ 399 w 450"/>
                <a:gd name="T103" fmla="*/ 233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50" h="451">
                  <a:moveTo>
                    <a:pt x="399" y="233"/>
                  </a:moveTo>
                  <a:lnTo>
                    <a:pt x="279" y="355"/>
                  </a:lnTo>
                  <a:lnTo>
                    <a:pt x="270" y="362"/>
                  </a:lnTo>
                  <a:lnTo>
                    <a:pt x="261" y="370"/>
                  </a:lnTo>
                  <a:lnTo>
                    <a:pt x="251" y="376"/>
                  </a:lnTo>
                  <a:lnTo>
                    <a:pt x="241" y="381"/>
                  </a:lnTo>
                  <a:lnTo>
                    <a:pt x="232" y="386"/>
                  </a:lnTo>
                  <a:lnTo>
                    <a:pt x="222" y="388"/>
                  </a:lnTo>
                  <a:lnTo>
                    <a:pt x="212" y="390"/>
                  </a:lnTo>
                  <a:lnTo>
                    <a:pt x="203" y="391"/>
                  </a:lnTo>
                  <a:lnTo>
                    <a:pt x="193" y="390"/>
                  </a:lnTo>
                  <a:lnTo>
                    <a:pt x="183" y="388"/>
                  </a:lnTo>
                  <a:lnTo>
                    <a:pt x="174" y="386"/>
                  </a:lnTo>
                  <a:lnTo>
                    <a:pt x="164" y="381"/>
                  </a:lnTo>
                  <a:lnTo>
                    <a:pt x="154" y="376"/>
                  </a:lnTo>
                  <a:lnTo>
                    <a:pt x="145" y="370"/>
                  </a:lnTo>
                  <a:lnTo>
                    <a:pt x="135" y="363"/>
                  </a:lnTo>
                  <a:lnTo>
                    <a:pt x="127" y="355"/>
                  </a:lnTo>
                  <a:lnTo>
                    <a:pt x="97" y="325"/>
                  </a:lnTo>
                  <a:lnTo>
                    <a:pt x="88" y="315"/>
                  </a:lnTo>
                  <a:lnTo>
                    <a:pt x="80" y="305"/>
                  </a:lnTo>
                  <a:lnTo>
                    <a:pt x="74" y="296"/>
                  </a:lnTo>
                  <a:lnTo>
                    <a:pt x="69" y="287"/>
                  </a:lnTo>
                  <a:lnTo>
                    <a:pt x="65" y="277"/>
                  </a:lnTo>
                  <a:lnTo>
                    <a:pt x="62" y="268"/>
                  </a:lnTo>
                  <a:lnTo>
                    <a:pt x="60" y="257"/>
                  </a:lnTo>
                  <a:lnTo>
                    <a:pt x="60" y="247"/>
                  </a:lnTo>
                  <a:lnTo>
                    <a:pt x="60" y="238"/>
                  </a:lnTo>
                  <a:lnTo>
                    <a:pt x="62" y="228"/>
                  </a:lnTo>
                  <a:lnTo>
                    <a:pt x="65" y="218"/>
                  </a:lnTo>
                  <a:lnTo>
                    <a:pt x="69" y="209"/>
                  </a:lnTo>
                  <a:lnTo>
                    <a:pt x="74" y="199"/>
                  </a:lnTo>
                  <a:lnTo>
                    <a:pt x="80" y="190"/>
                  </a:lnTo>
                  <a:lnTo>
                    <a:pt x="88" y="181"/>
                  </a:lnTo>
                  <a:lnTo>
                    <a:pt x="97" y="171"/>
                  </a:lnTo>
                  <a:lnTo>
                    <a:pt x="217" y="51"/>
                  </a:lnTo>
                  <a:lnTo>
                    <a:pt x="221" y="47"/>
                  </a:lnTo>
                  <a:lnTo>
                    <a:pt x="223" y="42"/>
                  </a:lnTo>
                  <a:lnTo>
                    <a:pt x="225" y="35"/>
                  </a:lnTo>
                  <a:lnTo>
                    <a:pt x="225" y="30"/>
                  </a:lnTo>
                  <a:lnTo>
                    <a:pt x="225" y="24"/>
                  </a:lnTo>
                  <a:lnTo>
                    <a:pt x="223" y="19"/>
                  </a:lnTo>
                  <a:lnTo>
                    <a:pt x="221" y="14"/>
                  </a:lnTo>
                  <a:lnTo>
                    <a:pt x="217" y="8"/>
                  </a:lnTo>
                  <a:lnTo>
                    <a:pt x="212" y="5"/>
                  </a:lnTo>
                  <a:lnTo>
                    <a:pt x="207" y="2"/>
                  </a:lnTo>
                  <a:lnTo>
                    <a:pt x="202" y="1"/>
                  </a:lnTo>
                  <a:lnTo>
                    <a:pt x="195" y="0"/>
                  </a:lnTo>
                  <a:lnTo>
                    <a:pt x="190" y="1"/>
                  </a:lnTo>
                  <a:lnTo>
                    <a:pt x="184" y="2"/>
                  </a:lnTo>
                  <a:lnTo>
                    <a:pt x="179" y="5"/>
                  </a:lnTo>
                  <a:lnTo>
                    <a:pt x="174" y="8"/>
                  </a:lnTo>
                  <a:lnTo>
                    <a:pt x="54" y="128"/>
                  </a:lnTo>
                  <a:lnTo>
                    <a:pt x="41" y="142"/>
                  </a:lnTo>
                  <a:lnTo>
                    <a:pt x="30" y="157"/>
                  </a:lnTo>
                  <a:lnTo>
                    <a:pt x="20" y="171"/>
                  </a:lnTo>
                  <a:lnTo>
                    <a:pt x="13" y="186"/>
                  </a:lnTo>
                  <a:lnTo>
                    <a:pt x="8" y="201"/>
                  </a:lnTo>
                  <a:lnTo>
                    <a:pt x="3" y="216"/>
                  </a:lnTo>
                  <a:lnTo>
                    <a:pt x="1" y="232"/>
                  </a:lnTo>
                  <a:lnTo>
                    <a:pt x="0" y="247"/>
                  </a:lnTo>
                  <a:lnTo>
                    <a:pt x="1" y="263"/>
                  </a:lnTo>
                  <a:lnTo>
                    <a:pt x="3" y="278"/>
                  </a:lnTo>
                  <a:lnTo>
                    <a:pt x="8" y="294"/>
                  </a:lnTo>
                  <a:lnTo>
                    <a:pt x="13" y="310"/>
                  </a:lnTo>
                  <a:lnTo>
                    <a:pt x="20" y="324"/>
                  </a:lnTo>
                  <a:lnTo>
                    <a:pt x="30" y="339"/>
                  </a:lnTo>
                  <a:lnTo>
                    <a:pt x="41" y="352"/>
                  </a:lnTo>
                  <a:lnTo>
                    <a:pt x="54" y="366"/>
                  </a:lnTo>
                  <a:lnTo>
                    <a:pt x="84" y="396"/>
                  </a:lnTo>
                  <a:lnTo>
                    <a:pt x="98" y="409"/>
                  </a:lnTo>
                  <a:lnTo>
                    <a:pt x="112" y="420"/>
                  </a:lnTo>
                  <a:lnTo>
                    <a:pt x="127" y="430"/>
                  </a:lnTo>
                  <a:lnTo>
                    <a:pt x="142" y="437"/>
                  </a:lnTo>
                  <a:lnTo>
                    <a:pt x="157" y="444"/>
                  </a:lnTo>
                  <a:lnTo>
                    <a:pt x="172" y="448"/>
                  </a:lnTo>
                  <a:lnTo>
                    <a:pt x="188" y="450"/>
                  </a:lnTo>
                  <a:lnTo>
                    <a:pt x="203" y="451"/>
                  </a:lnTo>
                  <a:lnTo>
                    <a:pt x="219" y="450"/>
                  </a:lnTo>
                  <a:lnTo>
                    <a:pt x="234" y="448"/>
                  </a:lnTo>
                  <a:lnTo>
                    <a:pt x="249" y="444"/>
                  </a:lnTo>
                  <a:lnTo>
                    <a:pt x="264" y="437"/>
                  </a:lnTo>
                  <a:lnTo>
                    <a:pt x="279" y="430"/>
                  </a:lnTo>
                  <a:lnTo>
                    <a:pt x="294" y="420"/>
                  </a:lnTo>
                  <a:lnTo>
                    <a:pt x="308" y="409"/>
                  </a:lnTo>
                  <a:lnTo>
                    <a:pt x="322" y="396"/>
                  </a:lnTo>
                  <a:lnTo>
                    <a:pt x="442" y="276"/>
                  </a:lnTo>
                  <a:lnTo>
                    <a:pt x="446" y="272"/>
                  </a:lnTo>
                  <a:lnTo>
                    <a:pt x="448" y="267"/>
                  </a:lnTo>
                  <a:lnTo>
                    <a:pt x="450" y="261"/>
                  </a:lnTo>
                  <a:lnTo>
                    <a:pt x="450" y="255"/>
                  </a:lnTo>
                  <a:lnTo>
                    <a:pt x="450" y="250"/>
                  </a:lnTo>
                  <a:lnTo>
                    <a:pt x="448" y="244"/>
                  </a:lnTo>
                  <a:lnTo>
                    <a:pt x="446" y="239"/>
                  </a:lnTo>
                  <a:lnTo>
                    <a:pt x="442" y="235"/>
                  </a:lnTo>
                  <a:lnTo>
                    <a:pt x="438" y="230"/>
                  </a:lnTo>
                  <a:lnTo>
                    <a:pt x="432" y="227"/>
                  </a:lnTo>
                  <a:lnTo>
                    <a:pt x="427" y="226"/>
                  </a:lnTo>
                  <a:lnTo>
                    <a:pt x="420" y="225"/>
                  </a:lnTo>
                  <a:lnTo>
                    <a:pt x="415" y="226"/>
                  </a:lnTo>
                  <a:lnTo>
                    <a:pt x="410" y="227"/>
                  </a:lnTo>
                  <a:lnTo>
                    <a:pt x="404" y="230"/>
                  </a:lnTo>
                  <a:lnTo>
                    <a:pt x="399" y="235"/>
                  </a:lnTo>
                  <a:lnTo>
                    <a:pt x="399" y="2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841">
              <a:extLst>
                <a:ext uri="{FF2B5EF4-FFF2-40B4-BE49-F238E27FC236}">
                  <a16:creationId xmlns:a16="http://schemas.microsoft.com/office/drawing/2014/main" id="{1A868FF4-B23E-47AF-B54A-09BCC9D8F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5113" y="2555875"/>
              <a:ext cx="114300" cy="133350"/>
            </a:xfrm>
            <a:custGeom>
              <a:avLst/>
              <a:gdLst>
                <a:gd name="T0" fmla="*/ 30 w 361"/>
                <a:gd name="T1" fmla="*/ 0 h 420"/>
                <a:gd name="T2" fmla="*/ 19 w 361"/>
                <a:gd name="T3" fmla="*/ 2 h 420"/>
                <a:gd name="T4" fmla="*/ 9 w 361"/>
                <a:gd name="T5" fmla="*/ 8 h 420"/>
                <a:gd name="T6" fmla="*/ 3 w 361"/>
                <a:gd name="T7" fmla="*/ 18 h 420"/>
                <a:gd name="T8" fmla="*/ 0 w 361"/>
                <a:gd name="T9" fmla="*/ 30 h 420"/>
                <a:gd name="T10" fmla="*/ 3 w 361"/>
                <a:gd name="T11" fmla="*/ 41 h 420"/>
                <a:gd name="T12" fmla="*/ 9 w 361"/>
                <a:gd name="T13" fmla="*/ 51 h 420"/>
                <a:gd name="T14" fmla="*/ 19 w 361"/>
                <a:gd name="T15" fmla="*/ 57 h 420"/>
                <a:gd name="T16" fmla="*/ 30 w 361"/>
                <a:gd name="T17" fmla="*/ 60 h 420"/>
                <a:gd name="T18" fmla="*/ 205 w 361"/>
                <a:gd name="T19" fmla="*/ 61 h 420"/>
                <a:gd name="T20" fmla="*/ 225 w 361"/>
                <a:gd name="T21" fmla="*/ 65 h 420"/>
                <a:gd name="T22" fmla="*/ 243 w 361"/>
                <a:gd name="T23" fmla="*/ 75 h 420"/>
                <a:gd name="T24" fmla="*/ 260 w 361"/>
                <a:gd name="T25" fmla="*/ 89 h 420"/>
                <a:gd name="T26" fmla="*/ 275 w 361"/>
                <a:gd name="T27" fmla="*/ 106 h 420"/>
                <a:gd name="T28" fmla="*/ 287 w 361"/>
                <a:gd name="T29" fmla="*/ 125 h 420"/>
                <a:gd name="T30" fmla="*/ 296 w 361"/>
                <a:gd name="T31" fmla="*/ 145 h 420"/>
                <a:gd name="T32" fmla="*/ 300 w 361"/>
                <a:gd name="T33" fmla="*/ 168 h 420"/>
                <a:gd name="T34" fmla="*/ 301 w 361"/>
                <a:gd name="T35" fmla="*/ 255 h 420"/>
                <a:gd name="T36" fmla="*/ 299 w 361"/>
                <a:gd name="T37" fmla="*/ 275 h 420"/>
                <a:gd name="T38" fmla="*/ 292 w 361"/>
                <a:gd name="T39" fmla="*/ 295 h 420"/>
                <a:gd name="T40" fmla="*/ 282 w 361"/>
                <a:gd name="T41" fmla="*/ 313 h 420"/>
                <a:gd name="T42" fmla="*/ 269 w 361"/>
                <a:gd name="T43" fmla="*/ 329 h 420"/>
                <a:gd name="T44" fmla="*/ 254 w 361"/>
                <a:gd name="T45" fmla="*/ 342 h 420"/>
                <a:gd name="T46" fmla="*/ 236 w 361"/>
                <a:gd name="T47" fmla="*/ 351 h 420"/>
                <a:gd name="T48" fmla="*/ 216 w 361"/>
                <a:gd name="T49" fmla="*/ 358 h 420"/>
                <a:gd name="T50" fmla="*/ 196 w 361"/>
                <a:gd name="T51" fmla="*/ 360 h 420"/>
                <a:gd name="T52" fmla="*/ 24 w 361"/>
                <a:gd name="T53" fmla="*/ 361 h 420"/>
                <a:gd name="T54" fmla="*/ 13 w 361"/>
                <a:gd name="T55" fmla="*/ 365 h 420"/>
                <a:gd name="T56" fmla="*/ 5 w 361"/>
                <a:gd name="T57" fmla="*/ 374 h 420"/>
                <a:gd name="T58" fmla="*/ 1 w 361"/>
                <a:gd name="T59" fmla="*/ 384 h 420"/>
                <a:gd name="T60" fmla="*/ 1 w 361"/>
                <a:gd name="T61" fmla="*/ 396 h 420"/>
                <a:gd name="T62" fmla="*/ 5 w 361"/>
                <a:gd name="T63" fmla="*/ 407 h 420"/>
                <a:gd name="T64" fmla="*/ 13 w 361"/>
                <a:gd name="T65" fmla="*/ 416 h 420"/>
                <a:gd name="T66" fmla="*/ 24 w 361"/>
                <a:gd name="T67" fmla="*/ 420 h 420"/>
                <a:gd name="T68" fmla="*/ 196 w 361"/>
                <a:gd name="T69" fmla="*/ 420 h 420"/>
                <a:gd name="T70" fmla="*/ 228 w 361"/>
                <a:gd name="T71" fmla="*/ 417 h 420"/>
                <a:gd name="T72" fmla="*/ 259 w 361"/>
                <a:gd name="T73" fmla="*/ 407 h 420"/>
                <a:gd name="T74" fmla="*/ 287 w 361"/>
                <a:gd name="T75" fmla="*/ 392 h 420"/>
                <a:gd name="T76" fmla="*/ 312 w 361"/>
                <a:gd name="T77" fmla="*/ 372 h 420"/>
                <a:gd name="T78" fmla="*/ 332 w 361"/>
                <a:gd name="T79" fmla="*/ 347 h 420"/>
                <a:gd name="T80" fmla="*/ 347 w 361"/>
                <a:gd name="T81" fmla="*/ 319 h 420"/>
                <a:gd name="T82" fmla="*/ 357 w 361"/>
                <a:gd name="T83" fmla="*/ 288 h 420"/>
                <a:gd name="T84" fmla="*/ 361 w 361"/>
                <a:gd name="T85" fmla="*/ 255 h 420"/>
                <a:gd name="T86" fmla="*/ 360 w 361"/>
                <a:gd name="T87" fmla="*/ 163 h 420"/>
                <a:gd name="T88" fmla="*/ 353 w 361"/>
                <a:gd name="T89" fmla="*/ 130 h 420"/>
                <a:gd name="T90" fmla="*/ 342 w 361"/>
                <a:gd name="T91" fmla="*/ 99 h 420"/>
                <a:gd name="T92" fmla="*/ 323 w 361"/>
                <a:gd name="T93" fmla="*/ 70 h 420"/>
                <a:gd name="T94" fmla="*/ 302 w 361"/>
                <a:gd name="T95" fmla="*/ 45 h 420"/>
                <a:gd name="T96" fmla="*/ 275 w 361"/>
                <a:gd name="T97" fmla="*/ 24 h 420"/>
                <a:gd name="T98" fmla="*/ 246 w 361"/>
                <a:gd name="T99" fmla="*/ 9 h 420"/>
                <a:gd name="T100" fmla="*/ 213 w 361"/>
                <a:gd name="T101" fmla="*/ 1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1" h="420">
                  <a:moveTo>
                    <a:pt x="196" y="0"/>
                  </a:moveTo>
                  <a:lnTo>
                    <a:pt x="30" y="0"/>
                  </a:lnTo>
                  <a:lnTo>
                    <a:pt x="24" y="1"/>
                  </a:lnTo>
                  <a:lnTo>
                    <a:pt x="19" y="2"/>
                  </a:lnTo>
                  <a:lnTo>
                    <a:pt x="13" y="5"/>
                  </a:lnTo>
                  <a:lnTo>
                    <a:pt x="9" y="8"/>
                  </a:lnTo>
                  <a:lnTo>
                    <a:pt x="5" y="12"/>
                  </a:lnTo>
                  <a:lnTo>
                    <a:pt x="3" y="18"/>
                  </a:lnTo>
                  <a:lnTo>
                    <a:pt x="1" y="23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3" y="41"/>
                  </a:lnTo>
                  <a:lnTo>
                    <a:pt x="5" y="47"/>
                  </a:lnTo>
                  <a:lnTo>
                    <a:pt x="9" y="51"/>
                  </a:lnTo>
                  <a:lnTo>
                    <a:pt x="13" y="54"/>
                  </a:lnTo>
                  <a:lnTo>
                    <a:pt x="19" y="57"/>
                  </a:lnTo>
                  <a:lnTo>
                    <a:pt x="24" y="59"/>
                  </a:lnTo>
                  <a:lnTo>
                    <a:pt x="30" y="60"/>
                  </a:lnTo>
                  <a:lnTo>
                    <a:pt x="196" y="60"/>
                  </a:lnTo>
                  <a:lnTo>
                    <a:pt x="205" y="61"/>
                  </a:lnTo>
                  <a:lnTo>
                    <a:pt x="215" y="62"/>
                  </a:lnTo>
                  <a:lnTo>
                    <a:pt x="225" y="65"/>
                  </a:lnTo>
                  <a:lnTo>
                    <a:pt x="234" y="69"/>
                  </a:lnTo>
                  <a:lnTo>
                    <a:pt x="243" y="75"/>
                  </a:lnTo>
                  <a:lnTo>
                    <a:pt x="252" y="81"/>
                  </a:lnTo>
                  <a:lnTo>
                    <a:pt x="260" y="89"/>
                  </a:lnTo>
                  <a:lnTo>
                    <a:pt x="268" y="97"/>
                  </a:lnTo>
                  <a:lnTo>
                    <a:pt x="275" y="106"/>
                  </a:lnTo>
                  <a:lnTo>
                    <a:pt x="282" y="114"/>
                  </a:lnTo>
                  <a:lnTo>
                    <a:pt x="287" y="125"/>
                  </a:lnTo>
                  <a:lnTo>
                    <a:pt x="291" y="135"/>
                  </a:lnTo>
                  <a:lnTo>
                    <a:pt x="296" y="145"/>
                  </a:lnTo>
                  <a:lnTo>
                    <a:pt x="298" y="156"/>
                  </a:lnTo>
                  <a:lnTo>
                    <a:pt x="300" y="168"/>
                  </a:lnTo>
                  <a:lnTo>
                    <a:pt x="301" y="179"/>
                  </a:lnTo>
                  <a:lnTo>
                    <a:pt x="301" y="255"/>
                  </a:lnTo>
                  <a:lnTo>
                    <a:pt x="300" y="265"/>
                  </a:lnTo>
                  <a:lnTo>
                    <a:pt x="299" y="275"/>
                  </a:lnTo>
                  <a:lnTo>
                    <a:pt x="296" y="286"/>
                  </a:lnTo>
                  <a:lnTo>
                    <a:pt x="292" y="295"/>
                  </a:lnTo>
                  <a:lnTo>
                    <a:pt x="287" y="304"/>
                  </a:lnTo>
                  <a:lnTo>
                    <a:pt x="282" y="313"/>
                  </a:lnTo>
                  <a:lnTo>
                    <a:pt x="276" y="321"/>
                  </a:lnTo>
                  <a:lnTo>
                    <a:pt x="269" y="329"/>
                  </a:lnTo>
                  <a:lnTo>
                    <a:pt x="261" y="335"/>
                  </a:lnTo>
                  <a:lnTo>
                    <a:pt x="254" y="342"/>
                  </a:lnTo>
                  <a:lnTo>
                    <a:pt x="244" y="347"/>
                  </a:lnTo>
                  <a:lnTo>
                    <a:pt x="236" y="351"/>
                  </a:lnTo>
                  <a:lnTo>
                    <a:pt x="226" y="356"/>
                  </a:lnTo>
                  <a:lnTo>
                    <a:pt x="216" y="358"/>
                  </a:lnTo>
                  <a:lnTo>
                    <a:pt x="205" y="360"/>
                  </a:lnTo>
                  <a:lnTo>
                    <a:pt x="196" y="360"/>
                  </a:lnTo>
                  <a:lnTo>
                    <a:pt x="30" y="360"/>
                  </a:lnTo>
                  <a:lnTo>
                    <a:pt x="24" y="361"/>
                  </a:lnTo>
                  <a:lnTo>
                    <a:pt x="19" y="362"/>
                  </a:lnTo>
                  <a:lnTo>
                    <a:pt x="13" y="365"/>
                  </a:lnTo>
                  <a:lnTo>
                    <a:pt x="9" y="368"/>
                  </a:lnTo>
                  <a:lnTo>
                    <a:pt x="5" y="374"/>
                  </a:lnTo>
                  <a:lnTo>
                    <a:pt x="3" y="378"/>
                  </a:lnTo>
                  <a:lnTo>
                    <a:pt x="1" y="384"/>
                  </a:lnTo>
                  <a:lnTo>
                    <a:pt x="0" y="390"/>
                  </a:lnTo>
                  <a:lnTo>
                    <a:pt x="1" y="396"/>
                  </a:lnTo>
                  <a:lnTo>
                    <a:pt x="3" y="402"/>
                  </a:lnTo>
                  <a:lnTo>
                    <a:pt x="5" y="407"/>
                  </a:lnTo>
                  <a:lnTo>
                    <a:pt x="9" y="411"/>
                  </a:lnTo>
                  <a:lnTo>
                    <a:pt x="13" y="416"/>
                  </a:lnTo>
                  <a:lnTo>
                    <a:pt x="19" y="418"/>
                  </a:lnTo>
                  <a:lnTo>
                    <a:pt x="24" y="420"/>
                  </a:lnTo>
                  <a:lnTo>
                    <a:pt x="30" y="420"/>
                  </a:lnTo>
                  <a:lnTo>
                    <a:pt x="196" y="420"/>
                  </a:lnTo>
                  <a:lnTo>
                    <a:pt x="212" y="419"/>
                  </a:lnTo>
                  <a:lnTo>
                    <a:pt x="228" y="417"/>
                  </a:lnTo>
                  <a:lnTo>
                    <a:pt x="244" y="412"/>
                  </a:lnTo>
                  <a:lnTo>
                    <a:pt x="259" y="407"/>
                  </a:lnTo>
                  <a:lnTo>
                    <a:pt x="273" y="400"/>
                  </a:lnTo>
                  <a:lnTo>
                    <a:pt x="287" y="392"/>
                  </a:lnTo>
                  <a:lnTo>
                    <a:pt x="300" y="382"/>
                  </a:lnTo>
                  <a:lnTo>
                    <a:pt x="312" y="372"/>
                  </a:lnTo>
                  <a:lnTo>
                    <a:pt x="322" y="360"/>
                  </a:lnTo>
                  <a:lnTo>
                    <a:pt x="332" y="347"/>
                  </a:lnTo>
                  <a:lnTo>
                    <a:pt x="341" y="333"/>
                  </a:lnTo>
                  <a:lnTo>
                    <a:pt x="347" y="319"/>
                  </a:lnTo>
                  <a:lnTo>
                    <a:pt x="353" y="303"/>
                  </a:lnTo>
                  <a:lnTo>
                    <a:pt x="357" y="288"/>
                  </a:lnTo>
                  <a:lnTo>
                    <a:pt x="360" y="272"/>
                  </a:lnTo>
                  <a:lnTo>
                    <a:pt x="361" y="255"/>
                  </a:lnTo>
                  <a:lnTo>
                    <a:pt x="361" y="179"/>
                  </a:lnTo>
                  <a:lnTo>
                    <a:pt x="360" y="163"/>
                  </a:lnTo>
                  <a:lnTo>
                    <a:pt x="358" y="146"/>
                  </a:lnTo>
                  <a:lnTo>
                    <a:pt x="353" y="130"/>
                  </a:lnTo>
                  <a:lnTo>
                    <a:pt x="348" y="115"/>
                  </a:lnTo>
                  <a:lnTo>
                    <a:pt x="342" y="99"/>
                  </a:lnTo>
                  <a:lnTo>
                    <a:pt x="333" y="85"/>
                  </a:lnTo>
                  <a:lnTo>
                    <a:pt x="323" y="70"/>
                  </a:lnTo>
                  <a:lnTo>
                    <a:pt x="314" y="57"/>
                  </a:lnTo>
                  <a:lnTo>
                    <a:pt x="302" y="45"/>
                  </a:lnTo>
                  <a:lnTo>
                    <a:pt x="289" y="34"/>
                  </a:lnTo>
                  <a:lnTo>
                    <a:pt x="275" y="24"/>
                  </a:lnTo>
                  <a:lnTo>
                    <a:pt x="261" y="16"/>
                  </a:lnTo>
                  <a:lnTo>
                    <a:pt x="246" y="9"/>
                  </a:lnTo>
                  <a:lnTo>
                    <a:pt x="229" y="4"/>
                  </a:lnTo>
                  <a:lnTo>
                    <a:pt x="213" y="1"/>
                  </a:lnTo>
                  <a:lnTo>
                    <a:pt x="1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7" name="Freeform 4404">
            <a:extLst>
              <a:ext uri="{FF2B5EF4-FFF2-40B4-BE49-F238E27FC236}">
                <a16:creationId xmlns:a16="http://schemas.microsoft.com/office/drawing/2014/main" id="{1D8A6837-9576-4FD7-81C2-3EBD21C181A2}"/>
              </a:ext>
            </a:extLst>
          </p:cNvPr>
          <p:cNvSpPr>
            <a:spLocks noEditPoints="1"/>
          </p:cNvSpPr>
          <p:nvPr/>
        </p:nvSpPr>
        <p:spPr bwMode="auto">
          <a:xfrm>
            <a:off x="1063538" y="4135010"/>
            <a:ext cx="207963" cy="284163"/>
          </a:xfrm>
          <a:custGeom>
            <a:avLst/>
            <a:gdLst>
              <a:gd name="T0" fmla="*/ 337 w 658"/>
              <a:gd name="T1" fmla="*/ 615 h 896"/>
              <a:gd name="T2" fmla="*/ 327 w 658"/>
              <a:gd name="T3" fmla="*/ 613 h 896"/>
              <a:gd name="T4" fmla="*/ 219 w 658"/>
              <a:gd name="T5" fmla="*/ 717 h 896"/>
              <a:gd name="T6" fmla="*/ 106 w 658"/>
              <a:gd name="T7" fmla="*/ 664 h 896"/>
              <a:gd name="T8" fmla="*/ 115 w 658"/>
              <a:gd name="T9" fmla="*/ 619 h 896"/>
              <a:gd name="T10" fmla="*/ 143 w 658"/>
              <a:gd name="T11" fmla="*/ 562 h 896"/>
              <a:gd name="T12" fmla="*/ 203 w 658"/>
              <a:gd name="T13" fmla="*/ 501 h 896"/>
              <a:gd name="T14" fmla="*/ 261 w 658"/>
              <a:gd name="T15" fmla="*/ 473 h 896"/>
              <a:gd name="T16" fmla="*/ 306 w 658"/>
              <a:gd name="T17" fmla="*/ 464 h 896"/>
              <a:gd name="T18" fmla="*/ 352 w 658"/>
              <a:gd name="T19" fmla="*/ 464 h 896"/>
              <a:gd name="T20" fmla="*/ 397 w 658"/>
              <a:gd name="T21" fmla="*/ 473 h 896"/>
              <a:gd name="T22" fmla="*/ 438 w 658"/>
              <a:gd name="T23" fmla="*/ 489 h 896"/>
              <a:gd name="T24" fmla="*/ 489 w 658"/>
              <a:gd name="T25" fmla="*/ 527 h 896"/>
              <a:gd name="T26" fmla="*/ 536 w 658"/>
              <a:gd name="T27" fmla="*/ 599 h 896"/>
              <a:gd name="T28" fmla="*/ 549 w 658"/>
              <a:gd name="T29" fmla="*/ 641 h 896"/>
              <a:gd name="T30" fmla="*/ 554 w 658"/>
              <a:gd name="T31" fmla="*/ 687 h 896"/>
              <a:gd name="T32" fmla="*/ 127 w 658"/>
              <a:gd name="T33" fmla="*/ 308 h 896"/>
              <a:gd name="T34" fmla="*/ 109 w 658"/>
              <a:gd name="T35" fmla="*/ 253 h 896"/>
              <a:gd name="T36" fmla="*/ 105 w 658"/>
              <a:gd name="T37" fmla="*/ 29 h 896"/>
              <a:gd name="T38" fmla="*/ 551 w 658"/>
              <a:gd name="T39" fmla="*/ 238 h 896"/>
              <a:gd name="T40" fmla="*/ 537 w 658"/>
              <a:gd name="T41" fmla="*/ 295 h 896"/>
              <a:gd name="T42" fmla="*/ 643 w 658"/>
              <a:gd name="T43" fmla="*/ 866 h 896"/>
              <a:gd name="T44" fmla="*/ 582 w 658"/>
              <a:gd name="T45" fmla="*/ 666 h 896"/>
              <a:gd name="T46" fmla="*/ 564 w 658"/>
              <a:gd name="T47" fmla="*/ 588 h 896"/>
              <a:gd name="T48" fmla="*/ 526 w 658"/>
              <a:gd name="T49" fmla="*/ 523 h 896"/>
              <a:gd name="T50" fmla="*/ 469 w 658"/>
              <a:gd name="T51" fmla="*/ 473 h 896"/>
              <a:gd name="T52" fmla="*/ 436 w 658"/>
              <a:gd name="T53" fmla="*/ 441 h 896"/>
              <a:gd name="T54" fmla="*/ 504 w 658"/>
              <a:gd name="T55" fmla="*/ 395 h 896"/>
              <a:gd name="T56" fmla="*/ 554 w 658"/>
              <a:gd name="T57" fmla="*/ 333 h 896"/>
              <a:gd name="T58" fmla="*/ 578 w 658"/>
              <a:gd name="T59" fmla="*/ 264 h 896"/>
              <a:gd name="T60" fmla="*/ 584 w 658"/>
              <a:gd name="T61" fmla="*/ 29 h 896"/>
              <a:gd name="T62" fmla="*/ 652 w 658"/>
              <a:gd name="T63" fmla="*/ 27 h 896"/>
              <a:gd name="T64" fmla="*/ 658 w 658"/>
              <a:gd name="T65" fmla="*/ 17 h 896"/>
              <a:gd name="T66" fmla="*/ 655 w 658"/>
              <a:gd name="T67" fmla="*/ 6 h 896"/>
              <a:gd name="T68" fmla="*/ 647 w 658"/>
              <a:gd name="T69" fmla="*/ 0 h 896"/>
              <a:gd name="T70" fmla="*/ 15 w 658"/>
              <a:gd name="T71" fmla="*/ 0 h 896"/>
              <a:gd name="T72" fmla="*/ 5 w 658"/>
              <a:gd name="T73" fmla="*/ 4 h 896"/>
              <a:gd name="T74" fmla="*/ 0 w 658"/>
              <a:gd name="T75" fmla="*/ 14 h 896"/>
              <a:gd name="T76" fmla="*/ 5 w 658"/>
              <a:gd name="T77" fmla="*/ 26 h 896"/>
              <a:gd name="T78" fmla="*/ 15 w 658"/>
              <a:gd name="T79" fmla="*/ 29 h 896"/>
              <a:gd name="T80" fmla="*/ 77 w 658"/>
              <a:gd name="T81" fmla="*/ 245 h 896"/>
              <a:gd name="T82" fmla="*/ 96 w 658"/>
              <a:gd name="T83" fmla="*/ 312 h 896"/>
              <a:gd name="T84" fmla="*/ 137 w 658"/>
              <a:gd name="T85" fmla="*/ 378 h 896"/>
              <a:gd name="T86" fmla="*/ 204 w 658"/>
              <a:gd name="T87" fmla="*/ 431 h 896"/>
              <a:gd name="T88" fmla="*/ 207 w 658"/>
              <a:gd name="T89" fmla="*/ 464 h 896"/>
              <a:gd name="T90" fmla="*/ 146 w 658"/>
              <a:gd name="T91" fmla="*/ 510 h 896"/>
              <a:gd name="T92" fmla="*/ 102 w 658"/>
              <a:gd name="T93" fmla="*/ 572 h 896"/>
              <a:gd name="T94" fmla="*/ 78 w 658"/>
              <a:gd name="T95" fmla="*/ 647 h 896"/>
              <a:gd name="T96" fmla="*/ 75 w 658"/>
              <a:gd name="T97" fmla="*/ 866 h 896"/>
              <a:gd name="T98" fmla="*/ 7 w 658"/>
              <a:gd name="T99" fmla="*/ 870 h 896"/>
              <a:gd name="T100" fmla="*/ 0 w 658"/>
              <a:gd name="T101" fmla="*/ 879 h 896"/>
              <a:gd name="T102" fmla="*/ 2 w 658"/>
              <a:gd name="T103" fmla="*/ 890 h 896"/>
              <a:gd name="T104" fmla="*/ 12 w 658"/>
              <a:gd name="T105" fmla="*/ 896 h 896"/>
              <a:gd name="T106" fmla="*/ 643 w 658"/>
              <a:gd name="T107" fmla="*/ 896 h 896"/>
              <a:gd name="T108" fmla="*/ 654 w 658"/>
              <a:gd name="T109" fmla="*/ 892 h 896"/>
              <a:gd name="T110" fmla="*/ 658 w 658"/>
              <a:gd name="T111" fmla="*/ 881 h 896"/>
              <a:gd name="T112" fmla="*/ 654 w 658"/>
              <a:gd name="T113" fmla="*/ 872 h 896"/>
              <a:gd name="T114" fmla="*/ 643 w 658"/>
              <a:gd name="T115" fmla="*/ 866 h 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58" h="896">
                <a:moveTo>
                  <a:pt x="554" y="717"/>
                </a:moveTo>
                <a:lnTo>
                  <a:pt x="440" y="717"/>
                </a:lnTo>
                <a:lnTo>
                  <a:pt x="340" y="617"/>
                </a:lnTo>
                <a:lnTo>
                  <a:pt x="337" y="615"/>
                </a:lnTo>
                <a:lnTo>
                  <a:pt x="335" y="614"/>
                </a:lnTo>
                <a:lnTo>
                  <a:pt x="332" y="613"/>
                </a:lnTo>
                <a:lnTo>
                  <a:pt x="329" y="613"/>
                </a:lnTo>
                <a:lnTo>
                  <a:pt x="327" y="613"/>
                </a:lnTo>
                <a:lnTo>
                  <a:pt x="323" y="614"/>
                </a:lnTo>
                <a:lnTo>
                  <a:pt x="321" y="615"/>
                </a:lnTo>
                <a:lnTo>
                  <a:pt x="318" y="617"/>
                </a:lnTo>
                <a:lnTo>
                  <a:pt x="219" y="717"/>
                </a:lnTo>
                <a:lnTo>
                  <a:pt x="105" y="717"/>
                </a:lnTo>
                <a:lnTo>
                  <a:pt x="105" y="687"/>
                </a:lnTo>
                <a:lnTo>
                  <a:pt x="105" y="676"/>
                </a:lnTo>
                <a:lnTo>
                  <a:pt x="106" y="664"/>
                </a:lnTo>
                <a:lnTo>
                  <a:pt x="107" y="652"/>
                </a:lnTo>
                <a:lnTo>
                  <a:pt x="109" y="642"/>
                </a:lnTo>
                <a:lnTo>
                  <a:pt x="112" y="630"/>
                </a:lnTo>
                <a:lnTo>
                  <a:pt x="115" y="619"/>
                </a:lnTo>
                <a:lnTo>
                  <a:pt x="118" y="610"/>
                </a:lnTo>
                <a:lnTo>
                  <a:pt x="122" y="599"/>
                </a:lnTo>
                <a:lnTo>
                  <a:pt x="132" y="580"/>
                </a:lnTo>
                <a:lnTo>
                  <a:pt x="143" y="562"/>
                </a:lnTo>
                <a:lnTo>
                  <a:pt x="156" y="543"/>
                </a:lnTo>
                <a:lnTo>
                  <a:pt x="169" y="528"/>
                </a:lnTo>
                <a:lnTo>
                  <a:pt x="185" y="513"/>
                </a:lnTo>
                <a:lnTo>
                  <a:pt x="203" y="501"/>
                </a:lnTo>
                <a:lnTo>
                  <a:pt x="222" y="490"/>
                </a:lnTo>
                <a:lnTo>
                  <a:pt x="241" y="480"/>
                </a:lnTo>
                <a:lnTo>
                  <a:pt x="252" y="476"/>
                </a:lnTo>
                <a:lnTo>
                  <a:pt x="261" y="473"/>
                </a:lnTo>
                <a:lnTo>
                  <a:pt x="272" y="470"/>
                </a:lnTo>
                <a:lnTo>
                  <a:pt x="284" y="467"/>
                </a:lnTo>
                <a:lnTo>
                  <a:pt x="295" y="465"/>
                </a:lnTo>
                <a:lnTo>
                  <a:pt x="306" y="464"/>
                </a:lnTo>
                <a:lnTo>
                  <a:pt x="317" y="463"/>
                </a:lnTo>
                <a:lnTo>
                  <a:pt x="329" y="463"/>
                </a:lnTo>
                <a:lnTo>
                  <a:pt x="341" y="463"/>
                </a:lnTo>
                <a:lnTo>
                  <a:pt x="352" y="464"/>
                </a:lnTo>
                <a:lnTo>
                  <a:pt x="364" y="465"/>
                </a:lnTo>
                <a:lnTo>
                  <a:pt x="376" y="467"/>
                </a:lnTo>
                <a:lnTo>
                  <a:pt x="387" y="470"/>
                </a:lnTo>
                <a:lnTo>
                  <a:pt x="397" y="473"/>
                </a:lnTo>
                <a:lnTo>
                  <a:pt x="408" y="476"/>
                </a:lnTo>
                <a:lnTo>
                  <a:pt x="418" y="480"/>
                </a:lnTo>
                <a:lnTo>
                  <a:pt x="428" y="485"/>
                </a:lnTo>
                <a:lnTo>
                  <a:pt x="438" y="489"/>
                </a:lnTo>
                <a:lnTo>
                  <a:pt x="447" y="494"/>
                </a:lnTo>
                <a:lnTo>
                  <a:pt x="456" y="501"/>
                </a:lnTo>
                <a:lnTo>
                  <a:pt x="473" y="513"/>
                </a:lnTo>
                <a:lnTo>
                  <a:pt x="489" y="527"/>
                </a:lnTo>
                <a:lnTo>
                  <a:pt x="503" y="543"/>
                </a:lnTo>
                <a:lnTo>
                  <a:pt x="516" y="560"/>
                </a:lnTo>
                <a:lnTo>
                  <a:pt x="527" y="579"/>
                </a:lnTo>
                <a:lnTo>
                  <a:pt x="536" y="599"/>
                </a:lnTo>
                <a:lnTo>
                  <a:pt x="540" y="609"/>
                </a:lnTo>
                <a:lnTo>
                  <a:pt x="544" y="619"/>
                </a:lnTo>
                <a:lnTo>
                  <a:pt x="546" y="630"/>
                </a:lnTo>
                <a:lnTo>
                  <a:pt x="549" y="641"/>
                </a:lnTo>
                <a:lnTo>
                  <a:pt x="551" y="652"/>
                </a:lnTo>
                <a:lnTo>
                  <a:pt x="552" y="664"/>
                </a:lnTo>
                <a:lnTo>
                  <a:pt x="554" y="675"/>
                </a:lnTo>
                <a:lnTo>
                  <a:pt x="554" y="687"/>
                </a:lnTo>
                <a:lnTo>
                  <a:pt x="554" y="717"/>
                </a:lnTo>
                <a:close/>
                <a:moveTo>
                  <a:pt x="135" y="321"/>
                </a:moveTo>
                <a:lnTo>
                  <a:pt x="133" y="321"/>
                </a:lnTo>
                <a:lnTo>
                  <a:pt x="127" y="308"/>
                </a:lnTo>
                <a:lnTo>
                  <a:pt x="121" y="295"/>
                </a:lnTo>
                <a:lnTo>
                  <a:pt x="116" y="281"/>
                </a:lnTo>
                <a:lnTo>
                  <a:pt x="113" y="267"/>
                </a:lnTo>
                <a:lnTo>
                  <a:pt x="109" y="253"/>
                </a:lnTo>
                <a:lnTo>
                  <a:pt x="106" y="238"/>
                </a:lnTo>
                <a:lnTo>
                  <a:pt x="105" y="223"/>
                </a:lnTo>
                <a:lnTo>
                  <a:pt x="105" y="208"/>
                </a:lnTo>
                <a:lnTo>
                  <a:pt x="105" y="29"/>
                </a:lnTo>
                <a:lnTo>
                  <a:pt x="554" y="29"/>
                </a:lnTo>
                <a:lnTo>
                  <a:pt x="554" y="208"/>
                </a:lnTo>
                <a:lnTo>
                  <a:pt x="554" y="223"/>
                </a:lnTo>
                <a:lnTo>
                  <a:pt x="551" y="238"/>
                </a:lnTo>
                <a:lnTo>
                  <a:pt x="549" y="253"/>
                </a:lnTo>
                <a:lnTo>
                  <a:pt x="546" y="267"/>
                </a:lnTo>
                <a:lnTo>
                  <a:pt x="542" y="281"/>
                </a:lnTo>
                <a:lnTo>
                  <a:pt x="537" y="295"/>
                </a:lnTo>
                <a:lnTo>
                  <a:pt x="531" y="308"/>
                </a:lnTo>
                <a:lnTo>
                  <a:pt x="525" y="321"/>
                </a:lnTo>
                <a:lnTo>
                  <a:pt x="135" y="321"/>
                </a:lnTo>
                <a:close/>
                <a:moveTo>
                  <a:pt x="643" y="866"/>
                </a:moveTo>
                <a:lnTo>
                  <a:pt x="584" y="866"/>
                </a:lnTo>
                <a:lnTo>
                  <a:pt x="584" y="732"/>
                </a:lnTo>
                <a:lnTo>
                  <a:pt x="584" y="687"/>
                </a:lnTo>
                <a:lnTo>
                  <a:pt x="582" y="666"/>
                </a:lnTo>
                <a:lnTo>
                  <a:pt x="580" y="646"/>
                </a:lnTo>
                <a:lnTo>
                  <a:pt x="576" y="626"/>
                </a:lnTo>
                <a:lnTo>
                  <a:pt x="571" y="606"/>
                </a:lnTo>
                <a:lnTo>
                  <a:pt x="564" y="588"/>
                </a:lnTo>
                <a:lnTo>
                  <a:pt x="557" y="570"/>
                </a:lnTo>
                <a:lnTo>
                  <a:pt x="547" y="554"/>
                </a:lnTo>
                <a:lnTo>
                  <a:pt x="537" y="538"/>
                </a:lnTo>
                <a:lnTo>
                  <a:pt x="526" y="523"/>
                </a:lnTo>
                <a:lnTo>
                  <a:pt x="513" y="509"/>
                </a:lnTo>
                <a:lnTo>
                  <a:pt x="499" y="496"/>
                </a:lnTo>
                <a:lnTo>
                  <a:pt x="485" y="483"/>
                </a:lnTo>
                <a:lnTo>
                  <a:pt x="469" y="473"/>
                </a:lnTo>
                <a:lnTo>
                  <a:pt x="453" y="463"/>
                </a:lnTo>
                <a:lnTo>
                  <a:pt x="435" y="455"/>
                </a:lnTo>
                <a:lnTo>
                  <a:pt x="417" y="448"/>
                </a:lnTo>
                <a:lnTo>
                  <a:pt x="436" y="441"/>
                </a:lnTo>
                <a:lnTo>
                  <a:pt x="455" y="431"/>
                </a:lnTo>
                <a:lnTo>
                  <a:pt x="472" y="420"/>
                </a:lnTo>
                <a:lnTo>
                  <a:pt x="489" y="409"/>
                </a:lnTo>
                <a:lnTo>
                  <a:pt x="504" y="395"/>
                </a:lnTo>
                <a:lnTo>
                  <a:pt x="519" y="381"/>
                </a:lnTo>
                <a:lnTo>
                  <a:pt x="532" y="365"/>
                </a:lnTo>
                <a:lnTo>
                  <a:pt x="544" y="348"/>
                </a:lnTo>
                <a:lnTo>
                  <a:pt x="554" y="333"/>
                </a:lnTo>
                <a:lnTo>
                  <a:pt x="561" y="317"/>
                </a:lnTo>
                <a:lnTo>
                  <a:pt x="567" y="299"/>
                </a:lnTo>
                <a:lnTo>
                  <a:pt x="573" y="282"/>
                </a:lnTo>
                <a:lnTo>
                  <a:pt x="578" y="264"/>
                </a:lnTo>
                <a:lnTo>
                  <a:pt x="580" y="246"/>
                </a:lnTo>
                <a:lnTo>
                  <a:pt x="582" y="228"/>
                </a:lnTo>
                <a:lnTo>
                  <a:pt x="584" y="208"/>
                </a:lnTo>
                <a:lnTo>
                  <a:pt x="584" y="29"/>
                </a:lnTo>
                <a:lnTo>
                  <a:pt x="643" y="29"/>
                </a:lnTo>
                <a:lnTo>
                  <a:pt x="647" y="29"/>
                </a:lnTo>
                <a:lnTo>
                  <a:pt x="649" y="28"/>
                </a:lnTo>
                <a:lnTo>
                  <a:pt x="652" y="27"/>
                </a:lnTo>
                <a:lnTo>
                  <a:pt x="654" y="26"/>
                </a:lnTo>
                <a:lnTo>
                  <a:pt x="655" y="23"/>
                </a:lnTo>
                <a:lnTo>
                  <a:pt x="657" y="20"/>
                </a:lnTo>
                <a:lnTo>
                  <a:pt x="658" y="17"/>
                </a:lnTo>
                <a:lnTo>
                  <a:pt x="658" y="14"/>
                </a:lnTo>
                <a:lnTo>
                  <a:pt x="658" y="12"/>
                </a:lnTo>
                <a:lnTo>
                  <a:pt x="657" y="8"/>
                </a:lnTo>
                <a:lnTo>
                  <a:pt x="655" y="6"/>
                </a:lnTo>
                <a:lnTo>
                  <a:pt x="654" y="4"/>
                </a:lnTo>
                <a:lnTo>
                  <a:pt x="652" y="2"/>
                </a:lnTo>
                <a:lnTo>
                  <a:pt x="649" y="1"/>
                </a:lnTo>
                <a:lnTo>
                  <a:pt x="647" y="0"/>
                </a:lnTo>
                <a:lnTo>
                  <a:pt x="643" y="0"/>
                </a:lnTo>
                <a:lnTo>
                  <a:pt x="569" y="0"/>
                </a:lnTo>
                <a:lnTo>
                  <a:pt x="90" y="0"/>
                </a:lnTo>
                <a:lnTo>
                  <a:pt x="15" y="0"/>
                </a:lnTo>
                <a:lnTo>
                  <a:pt x="12" y="0"/>
                </a:lnTo>
                <a:lnTo>
                  <a:pt x="9" y="1"/>
                </a:lnTo>
                <a:lnTo>
                  <a:pt x="7" y="2"/>
                </a:lnTo>
                <a:lnTo>
                  <a:pt x="5" y="4"/>
                </a:lnTo>
                <a:lnTo>
                  <a:pt x="2" y="6"/>
                </a:lnTo>
                <a:lnTo>
                  <a:pt x="1" y="8"/>
                </a:lnTo>
                <a:lnTo>
                  <a:pt x="0" y="12"/>
                </a:lnTo>
                <a:lnTo>
                  <a:pt x="0" y="14"/>
                </a:lnTo>
                <a:lnTo>
                  <a:pt x="0" y="17"/>
                </a:lnTo>
                <a:lnTo>
                  <a:pt x="1" y="20"/>
                </a:lnTo>
                <a:lnTo>
                  <a:pt x="2" y="23"/>
                </a:lnTo>
                <a:lnTo>
                  <a:pt x="5" y="26"/>
                </a:lnTo>
                <a:lnTo>
                  <a:pt x="7" y="27"/>
                </a:lnTo>
                <a:lnTo>
                  <a:pt x="9" y="28"/>
                </a:lnTo>
                <a:lnTo>
                  <a:pt x="12" y="29"/>
                </a:lnTo>
                <a:lnTo>
                  <a:pt x="15" y="29"/>
                </a:lnTo>
                <a:lnTo>
                  <a:pt x="75" y="29"/>
                </a:lnTo>
                <a:lnTo>
                  <a:pt x="75" y="208"/>
                </a:lnTo>
                <a:lnTo>
                  <a:pt x="75" y="227"/>
                </a:lnTo>
                <a:lnTo>
                  <a:pt x="77" y="245"/>
                </a:lnTo>
                <a:lnTo>
                  <a:pt x="81" y="263"/>
                </a:lnTo>
                <a:lnTo>
                  <a:pt x="85" y="280"/>
                </a:lnTo>
                <a:lnTo>
                  <a:pt x="89" y="296"/>
                </a:lnTo>
                <a:lnTo>
                  <a:pt x="96" y="312"/>
                </a:lnTo>
                <a:lnTo>
                  <a:pt x="103" y="328"/>
                </a:lnTo>
                <a:lnTo>
                  <a:pt x="112" y="343"/>
                </a:lnTo>
                <a:lnTo>
                  <a:pt x="124" y="361"/>
                </a:lnTo>
                <a:lnTo>
                  <a:pt x="137" y="378"/>
                </a:lnTo>
                <a:lnTo>
                  <a:pt x="152" y="394"/>
                </a:lnTo>
                <a:lnTo>
                  <a:pt x="168" y="407"/>
                </a:lnTo>
                <a:lnTo>
                  <a:pt x="185" y="420"/>
                </a:lnTo>
                <a:lnTo>
                  <a:pt x="204" y="431"/>
                </a:lnTo>
                <a:lnTo>
                  <a:pt x="222" y="441"/>
                </a:lnTo>
                <a:lnTo>
                  <a:pt x="242" y="448"/>
                </a:lnTo>
                <a:lnTo>
                  <a:pt x="224" y="456"/>
                </a:lnTo>
                <a:lnTo>
                  <a:pt x="207" y="464"/>
                </a:lnTo>
                <a:lnTo>
                  <a:pt x="190" y="474"/>
                </a:lnTo>
                <a:lnTo>
                  <a:pt x="175" y="485"/>
                </a:lnTo>
                <a:lnTo>
                  <a:pt x="160" y="497"/>
                </a:lnTo>
                <a:lnTo>
                  <a:pt x="146" y="510"/>
                </a:lnTo>
                <a:lnTo>
                  <a:pt x="133" y="524"/>
                </a:lnTo>
                <a:lnTo>
                  <a:pt x="121" y="539"/>
                </a:lnTo>
                <a:lnTo>
                  <a:pt x="112" y="555"/>
                </a:lnTo>
                <a:lnTo>
                  <a:pt x="102" y="572"/>
                </a:lnTo>
                <a:lnTo>
                  <a:pt x="93" y="589"/>
                </a:lnTo>
                <a:lnTo>
                  <a:pt x="87" y="609"/>
                </a:lnTo>
                <a:lnTo>
                  <a:pt x="82" y="627"/>
                </a:lnTo>
                <a:lnTo>
                  <a:pt x="78" y="647"/>
                </a:lnTo>
                <a:lnTo>
                  <a:pt x="76" y="666"/>
                </a:lnTo>
                <a:lnTo>
                  <a:pt x="75" y="687"/>
                </a:lnTo>
                <a:lnTo>
                  <a:pt x="75" y="732"/>
                </a:lnTo>
                <a:lnTo>
                  <a:pt x="75" y="866"/>
                </a:lnTo>
                <a:lnTo>
                  <a:pt x="15" y="866"/>
                </a:lnTo>
                <a:lnTo>
                  <a:pt x="12" y="866"/>
                </a:lnTo>
                <a:lnTo>
                  <a:pt x="9" y="868"/>
                </a:lnTo>
                <a:lnTo>
                  <a:pt x="7" y="870"/>
                </a:lnTo>
                <a:lnTo>
                  <a:pt x="5" y="872"/>
                </a:lnTo>
                <a:lnTo>
                  <a:pt x="2" y="874"/>
                </a:lnTo>
                <a:lnTo>
                  <a:pt x="1" y="876"/>
                </a:lnTo>
                <a:lnTo>
                  <a:pt x="0" y="879"/>
                </a:lnTo>
                <a:lnTo>
                  <a:pt x="0" y="881"/>
                </a:lnTo>
                <a:lnTo>
                  <a:pt x="0" y="885"/>
                </a:lnTo>
                <a:lnTo>
                  <a:pt x="1" y="888"/>
                </a:lnTo>
                <a:lnTo>
                  <a:pt x="2" y="890"/>
                </a:lnTo>
                <a:lnTo>
                  <a:pt x="5" y="892"/>
                </a:lnTo>
                <a:lnTo>
                  <a:pt x="7" y="894"/>
                </a:lnTo>
                <a:lnTo>
                  <a:pt x="9" y="895"/>
                </a:lnTo>
                <a:lnTo>
                  <a:pt x="12" y="896"/>
                </a:lnTo>
                <a:lnTo>
                  <a:pt x="15" y="896"/>
                </a:lnTo>
                <a:lnTo>
                  <a:pt x="90" y="896"/>
                </a:lnTo>
                <a:lnTo>
                  <a:pt x="569" y="896"/>
                </a:lnTo>
                <a:lnTo>
                  <a:pt x="643" y="896"/>
                </a:lnTo>
                <a:lnTo>
                  <a:pt x="647" y="896"/>
                </a:lnTo>
                <a:lnTo>
                  <a:pt x="649" y="895"/>
                </a:lnTo>
                <a:lnTo>
                  <a:pt x="652" y="894"/>
                </a:lnTo>
                <a:lnTo>
                  <a:pt x="654" y="892"/>
                </a:lnTo>
                <a:lnTo>
                  <a:pt x="655" y="890"/>
                </a:lnTo>
                <a:lnTo>
                  <a:pt x="657" y="888"/>
                </a:lnTo>
                <a:lnTo>
                  <a:pt x="658" y="885"/>
                </a:lnTo>
                <a:lnTo>
                  <a:pt x="658" y="881"/>
                </a:lnTo>
                <a:lnTo>
                  <a:pt x="658" y="879"/>
                </a:lnTo>
                <a:lnTo>
                  <a:pt x="657" y="876"/>
                </a:lnTo>
                <a:lnTo>
                  <a:pt x="655" y="874"/>
                </a:lnTo>
                <a:lnTo>
                  <a:pt x="654" y="872"/>
                </a:lnTo>
                <a:lnTo>
                  <a:pt x="652" y="870"/>
                </a:lnTo>
                <a:lnTo>
                  <a:pt x="649" y="868"/>
                </a:lnTo>
                <a:lnTo>
                  <a:pt x="647" y="866"/>
                </a:lnTo>
                <a:lnTo>
                  <a:pt x="643" y="866"/>
                </a:lnTo>
                <a:close/>
              </a:path>
            </a:pathLst>
          </a:custGeom>
          <a:solidFill>
            <a:srgbClr val="FD03F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3763">
            <a:extLst>
              <a:ext uri="{FF2B5EF4-FFF2-40B4-BE49-F238E27FC236}">
                <a16:creationId xmlns:a16="http://schemas.microsoft.com/office/drawing/2014/main" id="{A41F7435-242A-46C9-8C62-D574EA7973B5}"/>
              </a:ext>
            </a:extLst>
          </p:cNvPr>
          <p:cNvSpPr>
            <a:spLocks/>
          </p:cNvSpPr>
          <p:nvPr/>
        </p:nvSpPr>
        <p:spPr bwMode="auto">
          <a:xfrm>
            <a:off x="1138453" y="5494057"/>
            <a:ext cx="142875" cy="285750"/>
          </a:xfrm>
          <a:custGeom>
            <a:avLst/>
            <a:gdLst>
              <a:gd name="T0" fmla="*/ 435 w 450"/>
              <a:gd name="T1" fmla="*/ 300 h 901"/>
              <a:gd name="T2" fmla="*/ 268 w 450"/>
              <a:gd name="T3" fmla="*/ 300 h 901"/>
              <a:gd name="T4" fmla="*/ 448 w 450"/>
              <a:gd name="T5" fmla="*/ 22 h 901"/>
              <a:gd name="T6" fmla="*/ 449 w 450"/>
              <a:gd name="T7" fmla="*/ 19 h 901"/>
              <a:gd name="T8" fmla="*/ 450 w 450"/>
              <a:gd name="T9" fmla="*/ 15 h 901"/>
              <a:gd name="T10" fmla="*/ 449 w 450"/>
              <a:gd name="T11" fmla="*/ 11 h 901"/>
              <a:gd name="T12" fmla="*/ 448 w 450"/>
              <a:gd name="T13" fmla="*/ 7 h 901"/>
              <a:gd name="T14" fmla="*/ 446 w 450"/>
              <a:gd name="T15" fmla="*/ 4 h 901"/>
              <a:gd name="T16" fmla="*/ 443 w 450"/>
              <a:gd name="T17" fmla="*/ 2 h 901"/>
              <a:gd name="T18" fmla="*/ 439 w 450"/>
              <a:gd name="T19" fmla="*/ 0 h 901"/>
              <a:gd name="T20" fmla="*/ 435 w 450"/>
              <a:gd name="T21" fmla="*/ 0 h 901"/>
              <a:gd name="T22" fmla="*/ 120 w 450"/>
              <a:gd name="T23" fmla="*/ 0 h 901"/>
              <a:gd name="T24" fmla="*/ 115 w 450"/>
              <a:gd name="T25" fmla="*/ 0 h 901"/>
              <a:gd name="T26" fmla="*/ 110 w 450"/>
              <a:gd name="T27" fmla="*/ 3 h 901"/>
              <a:gd name="T28" fmla="*/ 107 w 450"/>
              <a:gd name="T29" fmla="*/ 6 h 901"/>
              <a:gd name="T30" fmla="*/ 105 w 450"/>
              <a:gd name="T31" fmla="*/ 11 h 901"/>
              <a:gd name="T32" fmla="*/ 0 w 450"/>
              <a:gd name="T33" fmla="*/ 462 h 901"/>
              <a:gd name="T34" fmla="*/ 0 w 450"/>
              <a:gd name="T35" fmla="*/ 465 h 901"/>
              <a:gd name="T36" fmla="*/ 0 w 450"/>
              <a:gd name="T37" fmla="*/ 469 h 901"/>
              <a:gd name="T38" fmla="*/ 1 w 450"/>
              <a:gd name="T39" fmla="*/ 472 h 901"/>
              <a:gd name="T40" fmla="*/ 3 w 450"/>
              <a:gd name="T41" fmla="*/ 475 h 901"/>
              <a:gd name="T42" fmla="*/ 5 w 450"/>
              <a:gd name="T43" fmla="*/ 477 h 901"/>
              <a:gd name="T44" fmla="*/ 7 w 450"/>
              <a:gd name="T45" fmla="*/ 479 h 901"/>
              <a:gd name="T46" fmla="*/ 10 w 450"/>
              <a:gd name="T47" fmla="*/ 480 h 901"/>
              <a:gd name="T48" fmla="*/ 15 w 450"/>
              <a:gd name="T49" fmla="*/ 480 h 901"/>
              <a:gd name="T50" fmla="*/ 145 w 450"/>
              <a:gd name="T51" fmla="*/ 480 h 901"/>
              <a:gd name="T52" fmla="*/ 30 w 450"/>
              <a:gd name="T53" fmla="*/ 881 h 901"/>
              <a:gd name="T54" fmla="*/ 30 w 450"/>
              <a:gd name="T55" fmla="*/ 887 h 901"/>
              <a:gd name="T56" fmla="*/ 31 w 450"/>
              <a:gd name="T57" fmla="*/ 892 h 901"/>
              <a:gd name="T58" fmla="*/ 34 w 450"/>
              <a:gd name="T59" fmla="*/ 896 h 901"/>
              <a:gd name="T60" fmla="*/ 38 w 450"/>
              <a:gd name="T61" fmla="*/ 900 h 901"/>
              <a:gd name="T62" fmla="*/ 42 w 450"/>
              <a:gd name="T63" fmla="*/ 901 h 901"/>
              <a:gd name="T64" fmla="*/ 45 w 450"/>
              <a:gd name="T65" fmla="*/ 901 h 901"/>
              <a:gd name="T66" fmla="*/ 48 w 450"/>
              <a:gd name="T67" fmla="*/ 901 h 901"/>
              <a:gd name="T68" fmla="*/ 51 w 450"/>
              <a:gd name="T69" fmla="*/ 900 h 901"/>
              <a:gd name="T70" fmla="*/ 54 w 450"/>
              <a:gd name="T71" fmla="*/ 897 h 901"/>
              <a:gd name="T72" fmla="*/ 57 w 450"/>
              <a:gd name="T73" fmla="*/ 894 h 901"/>
              <a:gd name="T74" fmla="*/ 447 w 450"/>
              <a:gd name="T75" fmla="*/ 324 h 901"/>
              <a:gd name="T76" fmla="*/ 449 w 450"/>
              <a:gd name="T77" fmla="*/ 319 h 901"/>
              <a:gd name="T78" fmla="*/ 450 w 450"/>
              <a:gd name="T79" fmla="*/ 316 h 901"/>
              <a:gd name="T80" fmla="*/ 450 w 450"/>
              <a:gd name="T81" fmla="*/ 312 h 901"/>
              <a:gd name="T82" fmla="*/ 448 w 450"/>
              <a:gd name="T83" fmla="*/ 308 h 901"/>
              <a:gd name="T84" fmla="*/ 446 w 450"/>
              <a:gd name="T85" fmla="*/ 304 h 901"/>
              <a:gd name="T86" fmla="*/ 443 w 450"/>
              <a:gd name="T87" fmla="*/ 302 h 901"/>
              <a:gd name="T88" fmla="*/ 439 w 450"/>
              <a:gd name="T89" fmla="*/ 300 h 901"/>
              <a:gd name="T90" fmla="*/ 435 w 450"/>
              <a:gd name="T91" fmla="*/ 300 h 901"/>
              <a:gd name="T92" fmla="*/ 435 w 450"/>
              <a:gd name="T93" fmla="*/ 30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50" h="901">
                <a:moveTo>
                  <a:pt x="435" y="300"/>
                </a:moveTo>
                <a:lnTo>
                  <a:pt x="268" y="300"/>
                </a:lnTo>
                <a:lnTo>
                  <a:pt x="448" y="22"/>
                </a:lnTo>
                <a:lnTo>
                  <a:pt x="449" y="19"/>
                </a:lnTo>
                <a:lnTo>
                  <a:pt x="450" y="15"/>
                </a:lnTo>
                <a:lnTo>
                  <a:pt x="449" y="11"/>
                </a:lnTo>
                <a:lnTo>
                  <a:pt x="448" y="7"/>
                </a:lnTo>
                <a:lnTo>
                  <a:pt x="446" y="4"/>
                </a:lnTo>
                <a:lnTo>
                  <a:pt x="443" y="2"/>
                </a:lnTo>
                <a:lnTo>
                  <a:pt x="439" y="0"/>
                </a:lnTo>
                <a:lnTo>
                  <a:pt x="435" y="0"/>
                </a:lnTo>
                <a:lnTo>
                  <a:pt x="120" y="0"/>
                </a:lnTo>
                <a:lnTo>
                  <a:pt x="115" y="0"/>
                </a:lnTo>
                <a:lnTo>
                  <a:pt x="110" y="3"/>
                </a:lnTo>
                <a:lnTo>
                  <a:pt x="107" y="6"/>
                </a:lnTo>
                <a:lnTo>
                  <a:pt x="105" y="11"/>
                </a:lnTo>
                <a:lnTo>
                  <a:pt x="0" y="462"/>
                </a:lnTo>
                <a:lnTo>
                  <a:pt x="0" y="465"/>
                </a:lnTo>
                <a:lnTo>
                  <a:pt x="0" y="469"/>
                </a:lnTo>
                <a:lnTo>
                  <a:pt x="1" y="472"/>
                </a:lnTo>
                <a:lnTo>
                  <a:pt x="3" y="475"/>
                </a:lnTo>
                <a:lnTo>
                  <a:pt x="5" y="477"/>
                </a:lnTo>
                <a:lnTo>
                  <a:pt x="7" y="479"/>
                </a:lnTo>
                <a:lnTo>
                  <a:pt x="10" y="480"/>
                </a:lnTo>
                <a:lnTo>
                  <a:pt x="15" y="480"/>
                </a:lnTo>
                <a:lnTo>
                  <a:pt x="145" y="480"/>
                </a:lnTo>
                <a:lnTo>
                  <a:pt x="30" y="881"/>
                </a:lnTo>
                <a:lnTo>
                  <a:pt x="30" y="887"/>
                </a:lnTo>
                <a:lnTo>
                  <a:pt x="31" y="892"/>
                </a:lnTo>
                <a:lnTo>
                  <a:pt x="34" y="896"/>
                </a:lnTo>
                <a:lnTo>
                  <a:pt x="38" y="900"/>
                </a:lnTo>
                <a:lnTo>
                  <a:pt x="42" y="901"/>
                </a:lnTo>
                <a:lnTo>
                  <a:pt x="45" y="901"/>
                </a:lnTo>
                <a:lnTo>
                  <a:pt x="48" y="901"/>
                </a:lnTo>
                <a:lnTo>
                  <a:pt x="51" y="900"/>
                </a:lnTo>
                <a:lnTo>
                  <a:pt x="54" y="897"/>
                </a:lnTo>
                <a:lnTo>
                  <a:pt x="57" y="894"/>
                </a:lnTo>
                <a:lnTo>
                  <a:pt x="447" y="324"/>
                </a:lnTo>
                <a:lnTo>
                  <a:pt x="449" y="319"/>
                </a:lnTo>
                <a:lnTo>
                  <a:pt x="450" y="316"/>
                </a:lnTo>
                <a:lnTo>
                  <a:pt x="450" y="312"/>
                </a:lnTo>
                <a:lnTo>
                  <a:pt x="448" y="308"/>
                </a:lnTo>
                <a:lnTo>
                  <a:pt x="446" y="304"/>
                </a:lnTo>
                <a:lnTo>
                  <a:pt x="443" y="302"/>
                </a:lnTo>
                <a:lnTo>
                  <a:pt x="439" y="300"/>
                </a:lnTo>
                <a:lnTo>
                  <a:pt x="435" y="300"/>
                </a:lnTo>
                <a:lnTo>
                  <a:pt x="435" y="300"/>
                </a:lnTo>
                <a:close/>
              </a:path>
            </a:pathLst>
          </a:custGeom>
          <a:solidFill>
            <a:srgbClr val="FD03F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15087D77-69F4-41C7-BA91-3B5DE616DC7B}"/>
              </a:ext>
            </a:extLst>
          </p:cNvPr>
          <p:cNvSpPr/>
          <p:nvPr/>
        </p:nvSpPr>
        <p:spPr>
          <a:xfrm rot="2700000">
            <a:off x="8049536" y="1231716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379F654-0A65-453C-91E7-DDC9F3AED4B3}"/>
              </a:ext>
            </a:extLst>
          </p:cNvPr>
          <p:cNvSpPr txBox="1">
            <a:spLocks/>
          </p:cNvSpPr>
          <p:nvPr/>
        </p:nvSpPr>
        <p:spPr>
          <a:xfrm>
            <a:off x="1493822" y="2918891"/>
            <a:ext cx="2634794" cy="6463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Especially, external conditions in the development-environment can change very quickly. Therefore, working iteratively is one of the most important aspects while developing.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30DB836-7C06-4D7A-B01F-C98B5897DDD4}"/>
              </a:ext>
            </a:extLst>
          </p:cNvPr>
          <p:cNvSpPr txBox="1"/>
          <p:nvPr/>
        </p:nvSpPr>
        <p:spPr>
          <a:xfrm>
            <a:off x="1493822" y="2592147"/>
            <a:ext cx="17128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ITERATIVE PROCESS 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AE596EC3-3338-4378-9F75-D7CE2F7863C7}"/>
              </a:ext>
            </a:extLst>
          </p:cNvPr>
          <p:cNvSpPr txBox="1">
            <a:spLocks/>
          </p:cNvSpPr>
          <p:nvPr/>
        </p:nvSpPr>
        <p:spPr>
          <a:xfrm>
            <a:off x="1493822" y="4277912"/>
            <a:ext cx="2634794" cy="3231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times of efficiency, there is a need of time-tracking in order to optimize several processes.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80E9B7E-0455-4283-AC09-F981F683E07F}"/>
              </a:ext>
            </a:extLst>
          </p:cNvPr>
          <p:cNvSpPr txBox="1"/>
          <p:nvPr/>
        </p:nvSpPr>
        <p:spPr>
          <a:xfrm>
            <a:off x="1493822" y="3951168"/>
            <a:ext cx="137774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TIME-TRACKING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05DA869-DE90-4277-88C1-8A931C29CC16}"/>
              </a:ext>
            </a:extLst>
          </p:cNvPr>
          <p:cNvSpPr txBox="1">
            <a:spLocks/>
          </p:cNvSpPr>
          <p:nvPr/>
        </p:nvSpPr>
        <p:spPr>
          <a:xfrm>
            <a:off x="1493822" y="5636932"/>
            <a:ext cx="2634794" cy="4847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Jira supports more than 3000 additional plugins to adapt to specific needs. On top, this provides the ability to live Scrum after own adjustments.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36856AB-8705-4924-9AFE-9B1EDB0431A0}"/>
              </a:ext>
            </a:extLst>
          </p:cNvPr>
          <p:cNvSpPr txBox="1"/>
          <p:nvPr/>
        </p:nvSpPr>
        <p:spPr>
          <a:xfrm>
            <a:off x="1493822" y="5310188"/>
            <a:ext cx="14434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CUSTOMIZATION</a:t>
            </a:r>
          </a:p>
        </p:txBody>
      </p:sp>
      <p:sp>
        <p:nvSpPr>
          <p:cNvPr id="75" name="Oval 49">
            <a:extLst>
              <a:ext uri="{FF2B5EF4-FFF2-40B4-BE49-F238E27FC236}">
                <a16:creationId xmlns:a16="http://schemas.microsoft.com/office/drawing/2014/main" id="{E16D9014-01E3-4B7B-8A8F-AF05322A5534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6" name="Oval 49">
            <a:extLst>
              <a:ext uri="{FF2B5EF4-FFF2-40B4-BE49-F238E27FC236}">
                <a16:creationId xmlns:a16="http://schemas.microsoft.com/office/drawing/2014/main" id="{12D2FCAD-3E15-4F12-AF98-51377509F2B0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7" name="Oval 49">
            <a:extLst>
              <a:ext uri="{FF2B5EF4-FFF2-40B4-BE49-F238E27FC236}">
                <a16:creationId xmlns:a16="http://schemas.microsoft.com/office/drawing/2014/main" id="{37101CF9-A386-4A12-939E-EC366809CD54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8" name="Oval 49">
            <a:extLst>
              <a:ext uri="{FF2B5EF4-FFF2-40B4-BE49-F238E27FC236}">
                <a16:creationId xmlns:a16="http://schemas.microsoft.com/office/drawing/2014/main" id="{BAA67789-C502-4AB2-BA14-AD9CA56AF02D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9" name="Oval 49">
            <a:extLst>
              <a:ext uri="{FF2B5EF4-FFF2-40B4-BE49-F238E27FC236}">
                <a16:creationId xmlns:a16="http://schemas.microsoft.com/office/drawing/2014/main" id="{49480B14-1999-4A74-AFAE-3A8861BCA771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80" name="Tabelle 3">
            <a:extLst>
              <a:ext uri="{FF2B5EF4-FFF2-40B4-BE49-F238E27FC236}">
                <a16:creationId xmlns:a16="http://schemas.microsoft.com/office/drawing/2014/main" id="{E6ADCE04-AD30-49E8-B084-6FA7368639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789394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81" name="Oval 49">
            <a:extLst>
              <a:ext uri="{FF2B5EF4-FFF2-40B4-BE49-F238E27FC236}">
                <a16:creationId xmlns:a16="http://schemas.microsoft.com/office/drawing/2014/main" id="{40683D88-3E95-4021-ADD3-56AC40B095A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2" name="Oval 49">
            <a:extLst>
              <a:ext uri="{FF2B5EF4-FFF2-40B4-BE49-F238E27FC236}">
                <a16:creationId xmlns:a16="http://schemas.microsoft.com/office/drawing/2014/main" id="{CE36EEB8-0107-4CD9-BEBC-C4952569B9C6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3" name="Oval 49">
            <a:extLst>
              <a:ext uri="{FF2B5EF4-FFF2-40B4-BE49-F238E27FC236}">
                <a16:creationId xmlns:a16="http://schemas.microsoft.com/office/drawing/2014/main" id="{16879DF8-FE3A-4E19-B28F-12C064EBB1D2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4" name="Oval 49">
            <a:extLst>
              <a:ext uri="{FF2B5EF4-FFF2-40B4-BE49-F238E27FC236}">
                <a16:creationId xmlns:a16="http://schemas.microsoft.com/office/drawing/2014/main" id="{32BD036A-1494-42BF-9342-E558DDE365F0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5" name="Oval 49">
            <a:extLst>
              <a:ext uri="{FF2B5EF4-FFF2-40B4-BE49-F238E27FC236}">
                <a16:creationId xmlns:a16="http://schemas.microsoft.com/office/drawing/2014/main" id="{0D94CAEA-818D-4E20-B42D-F3830C1E9AE1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6" name="Oval 49">
            <a:extLst>
              <a:ext uri="{FF2B5EF4-FFF2-40B4-BE49-F238E27FC236}">
                <a16:creationId xmlns:a16="http://schemas.microsoft.com/office/drawing/2014/main" id="{BBD38BED-081E-4635-B8BD-4F735E369417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7" name="Oval 49">
            <a:extLst>
              <a:ext uri="{FF2B5EF4-FFF2-40B4-BE49-F238E27FC236}">
                <a16:creationId xmlns:a16="http://schemas.microsoft.com/office/drawing/2014/main" id="{F42062A8-E673-4E5A-9C4E-681E6DFA8000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8" name="Oval 49">
            <a:extLst>
              <a:ext uri="{FF2B5EF4-FFF2-40B4-BE49-F238E27FC236}">
                <a16:creationId xmlns:a16="http://schemas.microsoft.com/office/drawing/2014/main" id="{F0CF4982-698B-421C-9C67-2A834CBABC9F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9" name="Oval 49">
            <a:extLst>
              <a:ext uri="{FF2B5EF4-FFF2-40B4-BE49-F238E27FC236}">
                <a16:creationId xmlns:a16="http://schemas.microsoft.com/office/drawing/2014/main" id="{60CAC8F5-8C15-4390-9FE5-387E7145A0DA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0" name="Oval 49">
            <a:extLst>
              <a:ext uri="{FF2B5EF4-FFF2-40B4-BE49-F238E27FC236}">
                <a16:creationId xmlns:a16="http://schemas.microsoft.com/office/drawing/2014/main" id="{78267B5B-E935-4265-84E1-8E33F6478941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1" name="Oval 49">
            <a:extLst>
              <a:ext uri="{FF2B5EF4-FFF2-40B4-BE49-F238E27FC236}">
                <a16:creationId xmlns:a16="http://schemas.microsoft.com/office/drawing/2014/main" id="{4FC53387-D1D1-4FDA-8A23-FBD56BEF2B44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2" name="Oval 49">
            <a:extLst>
              <a:ext uri="{FF2B5EF4-FFF2-40B4-BE49-F238E27FC236}">
                <a16:creationId xmlns:a16="http://schemas.microsoft.com/office/drawing/2014/main" id="{FB4B24A4-5A4F-4CDF-B03E-1E7FEF1F1565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3" name="Oval 49">
            <a:extLst>
              <a:ext uri="{FF2B5EF4-FFF2-40B4-BE49-F238E27FC236}">
                <a16:creationId xmlns:a16="http://schemas.microsoft.com/office/drawing/2014/main" id="{F05F556E-3C39-468F-AABB-021C7ECF34C2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6083372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D4EFCEAA-CF7F-4DFB-B85F-1396A60F4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296" y="1007302"/>
            <a:ext cx="10289408" cy="502393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9" name="Rectangle 22">
            <a:extLst>
              <a:ext uri="{FF2B5EF4-FFF2-40B4-BE49-F238E27FC236}">
                <a16:creationId xmlns:a16="http://schemas.microsoft.com/office/drawing/2014/main" id="{E2672404-36F6-4602-AF9D-D5AF43688FE5}"/>
              </a:ext>
            </a:extLst>
          </p:cNvPr>
          <p:cNvSpPr/>
          <p:nvPr/>
        </p:nvSpPr>
        <p:spPr>
          <a:xfrm rot="5400000">
            <a:off x="338749" y="-341823"/>
            <a:ext cx="693328" cy="137697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TextBox 22">
            <a:extLst>
              <a:ext uri="{FF2B5EF4-FFF2-40B4-BE49-F238E27FC236}">
                <a16:creationId xmlns:a16="http://schemas.microsoft.com/office/drawing/2014/main" id="{B8D421D4-07CF-4C37-BDE4-B0F268E924BA}"/>
              </a:ext>
            </a:extLst>
          </p:cNvPr>
          <p:cNvSpPr txBox="1"/>
          <p:nvPr/>
        </p:nvSpPr>
        <p:spPr>
          <a:xfrm>
            <a:off x="-30320" y="54275"/>
            <a:ext cx="244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8DEA1778-5901-4704-998D-41B97A141E0C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55478B80-60AB-4A1E-A6BD-3D76C2BC6E10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0A7D2CF2-8CB5-4BA6-B316-5061AEBD87E9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2CA083E1-1591-4429-9663-6AC34935292B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E3569358-0F92-41E6-92EC-2CD195D12447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5" name="Tabelle 3">
            <a:extLst>
              <a:ext uri="{FF2B5EF4-FFF2-40B4-BE49-F238E27FC236}">
                <a16:creationId xmlns:a16="http://schemas.microsoft.com/office/drawing/2014/main" id="{CE054537-9A83-4B6F-B390-B6312C543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6" name="Oval 49">
            <a:extLst>
              <a:ext uri="{FF2B5EF4-FFF2-40B4-BE49-F238E27FC236}">
                <a16:creationId xmlns:a16="http://schemas.microsoft.com/office/drawing/2014/main" id="{6C35A192-45DF-46BE-B72A-EFF6AA7BB631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55B7161E-0909-48F8-912B-9F7FD8D4611F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6F0ADEAA-78A8-42E5-9217-11E6F79BED53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5AF309C1-41DB-4B09-BB26-59A1DD10FA43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A0F2AE9-3AFD-475F-BC13-E13C21469E98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9C6849B3-20BD-4EB7-A965-DA3FB05B66C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A6C1F22D-40E9-4600-9DBE-9C3D5034D0D0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B8A228C0-9DDF-4993-B2DE-3F1DFA3F66F1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CE6A4562-CFB4-4339-AD9E-0C004CFA0C7F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433A02D8-5224-4298-ABB3-CCED021A5DEA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B77084AE-F0FB-4CC5-A1ED-8D78CA77512A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A8EB0D4C-6118-462F-B4EC-A44B785D539C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C4D5E3D6-E046-40E6-B41D-D0E74F9C87AA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4485910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B92DC754-54EB-4857-BA5B-FDD12F29BCBA}"/>
              </a:ext>
            </a:extLst>
          </p:cNvPr>
          <p:cNvSpPr/>
          <p:nvPr/>
        </p:nvSpPr>
        <p:spPr>
          <a:xfrm>
            <a:off x="1641170" y="4419600"/>
            <a:ext cx="2642268" cy="1370924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BA2B5FA-49B3-4FCA-85B1-22DF9CCC1D2F}"/>
              </a:ext>
            </a:extLst>
          </p:cNvPr>
          <p:cNvSpPr/>
          <p:nvPr/>
        </p:nvSpPr>
        <p:spPr>
          <a:xfrm>
            <a:off x="5091363" y="4419600"/>
            <a:ext cx="2617786" cy="1370924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4F9F7D9-1802-41AE-BD3E-E5E0C4353B7F}"/>
              </a:ext>
            </a:extLst>
          </p:cNvPr>
          <p:cNvSpPr/>
          <p:nvPr/>
        </p:nvSpPr>
        <p:spPr>
          <a:xfrm>
            <a:off x="8521397" y="4419600"/>
            <a:ext cx="2617786" cy="1370924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5C96BA2-0630-43A6-A084-322E68931921}"/>
              </a:ext>
            </a:extLst>
          </p:cNvPr>
          <p:cNvSpPr/>
          <p:nvPr/>
        </p:nvSpPr>
        <p:spPr>
          <a:xfrm>
            <a:off x="-14144" y="-5929"/>
            <a:ext cx="1323351" cy="658982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69582"/>
            <a:ext cx="16822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rgbClr val="8302F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</a:t>
            </a:r>
            <a:endParaRPr lang="en-ID" sz="3200" dirty="0">
              <a:solidFill>
                <a:srgbClr val="8302F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C272FA0-9B71-4D38-9554-1874A05718B8}"/>
              </a:ext>
            </a:extLst>
          </p:cNvPr>
          <p:cNvSpPr/>
          <p:nvPr/>
        </p:nvSpPr>
        <p:spPr>
          <a:xfrm>
            <a:off x="1830131" y="4689563"/>
            <a:ext cx="2261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</a:rPr>
              <a:t>With a lot of experience in developing several applications, Fabian knows which aspects are the most important ones to focus on.</a:t>
            </a:r>
            <a:endParaRPr lang="en-ID" sz="12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5E7CFE2-9CB4-4FC2-A983-5FA8436CEC6E}"/>
              </a:ext>
            </a:extLst>
          </p:cNvPr>
          <p:cNvSpPr/>
          <p:nvPr/>
        </p:nvSpPr>
        <p:spPr>
          <a:xfrm>
            <a:off x="5259363" y="4689563"/>
            <a:ext cx="2261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</a:rPr>
              <a:t>Testing developed code is an activity that Luca loves to do in every project.</a:t>
            </a:r>
            <a:endParaRPr lang="en-ID" sz="12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2B99ED3-CBA6-4394-83FA-E96D439B2E6D}"/>
              </a:ext>
            </a:extLst>
          </p:cNvPr>
          <p:cNvSpPr/>
          <p:nvPr/>
        </p:nvSpPr>
        <p:spPr>
          <a:xfrm>
            <a:off x="8699442" y="4689563"/>
            <a:ext cx="22616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</a:rPr>
              <a:t>Good project-management can improve its success by a lot. Nicolas considers PM as the most significant task in a project.</a:t>
            </a:r>
            <a:endParaRPr lang="en-ID" sz="1200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F7A2265F-CBAD-4A9C-8F0D-74C71E209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495" y="1611518"/>
            <a:ext cx="2493407" cy="2493407"/>
          </a:xfrm>
          <a:prstGeom prst="rect">
            <a:avLst/>
          </a:prstGeom>
          <a:ln>
            <a:noFill/>
          </a:ln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1EB2FF46-EEB6-45DF-8B14-E1E314EAD677}"/>
              </a:ext>
            </a:extLst>
          </p:cNvPr>
          <p:cNvSpPr/>
          <p:nvPr/>
        </p:nvSpPr>
        <p:spPr>
          <a:xfrm>
            <a:off x="1413540" y="1146800"/>
            <a:ext cx="2447938" cy="464719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ID" dirty="0"/>
              <a:t>Fabian Braun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AE600A6F-6C3E-4977-82CA-DF7AB41C37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834" y="1619335"/>
            <a:ext cx="2535302" cy="2535302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AE5DE6F1-EFB1-472E-BB21-BCFD00B441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040" y="1613520"/>
            <a:ext cx="2506897" cy="2506897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917BFA6-84DB-4421-97F8-F74F52B80F56}"/>
              </a:ext>
            </a:extLst>
          </p:cNvPr>
          <p:cNvSpPr/>
          <p:nvPr/>
        </p:nvSpPr>
        <p:spPr>
          <a:xfrm>
            <a:off x="4853930" y="1146799"/>
            <a:ext cx="2450558" cy="464719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ID" dirty="0"/>
              <a:t>Luca </a:t>
            </a:r>
            <a:r>
              <a:rPr lang="en-ID" dirty="0" err="1"/>
              <a:t>Rutschmann</a:t>
            </a:r>
            <a:endParaRPr lang="en-ID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AD0C38A-FB04-4E60-99AA-89D302D852B5}"/>
              </a:ext>
            </a:extLst>
          </p:cNvPr>
          <p:cNvSpPr/>
          <p:nvPr/>
        </p:nvSpPr>
        <p:spPr>
          <a:xfrm>
            <a:off x="8285548" y="1149763"/>
            <a:ext cx="2457191" cy="464719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dirty="0"/>
              <a:t>Nicolas Wagner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E1773A6-9285-4034-A3DA-29FC9C58C986}"/>
              </a:ext>
            </a:extLst>
          </p:cNvPr>
          <p:cNvSpPr/>
          <p:nvPr/>
        </p:nvSpPr>
        <p:spPr>
          <a:xfrm>
            <a:off x="1660780" y="1067476"/>
            <a:ext cx="2622658" cy="335212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64C5D653-AC4A-4037-8835-333CCC8B18B1}"/>
              </a:ext>
            </a:extLst>
          </p:cNvPr>
          <p:cNvSpPr/>
          <p:nvPr/>
        </p:nvSpPr>
        <p:spPr>
          <a:xfrm>
            <a:off x="5076012" y="1074026"/>
            <a:ext cx="2622955" cy="335212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6CFD6DF-E4A3-4E1D-A826-7CAC3EBCE93A}"/>
              </a:ext>
            </a:extLst>
          </p:cNvPr>
          <p:cNvSpPr/>
          <p:nvPr/>
        </p:nvSpPr>
        <p:spPr>
          <a:xfrm>
            <a:off x="8506046" y="1067474"/>
            <a:ext cx="2625091" cy="335212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EEAE805-C322-4950-ADC1-7A654AF3F3D2}"/>
              </a:ext>
            </a:extLst>
          </p:cNvPr>
          <p:cNvSpPr txBox="1"/>
          <p:nvPr/>
        </p:nvSpPr>
        <p:spPr>
          <a:xfrm>
            <a:off x="1660778" y="2856974"/>
            <a:ext cx="2096367" cy="1477328"/>
          </a:xfrm>
          <a:prstGeom prst="rect">
            <a:avLst/>
          </a:prstGeom>
          <a:gradFill>
            <a:gsLst>
              <a:gs pos="0">
                <a:srgbClr val="000000">
                  <a:tint val="66000"/>
                  <a:satMod val="160000"/>
                  <a:alpha val="25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2700000" scaled="1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Scrum</a:t>
            </a:r>
            <a:r>
              <a:rPr lang="de-DE" dirty="0"/>
              <a:t> Master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Software </a:t>
            </a:r>
            <a:r>
              <a:rPr lang="de-DE" dirty="0" err="1"/>
              <a:t>Architect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Implementer</a:t>
            </a:r>
            <a:br>
              <a:rPr lang="de-DE" dirty="0"/>
            </a:br>
            <a:r>
              <a:rPr lang="de-DE" dirty="0"/>
              <a:t>(Game Engine)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9EA26023-8611-40D7-8418-E7B5A905ECB9}"/>
              </a:ext>
            </a:extLst>
          </p:cNvPr>
          <p:cNvSpPr txBox="1"/>
          <p:nvPr/>
        </p:nvSpPr>
        <p:spPr>
          <a:xfrm>
            <a:off x="5076010" y="3424402"/>
            <a:ext cx="2099834" cy="923330"/>
          </a:xfrm>
          <a:prstGeom prst="rect">
            <a:avLst/>
          </a:prstGeom>
          <a:gradFill flip="none" rotWithShape="1">
            <a:gsLst>
              <a:gs pos="0">
                <a:srgbClr val="000000">
                  <a:tint val="66000"/>
                  <a:satMod val="160000"/>
                  <a:alpha val="25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Implementer</a:t>
            </a:r>
            <a:br>
              <a:rPr lang="de-DE" dirty="0"/>
            </a:br>
            <a:r>
              <a:rPr lang="de-DE" dirty="0"/>
              <a:t>(Game Engine)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Tester/Reviewer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CF8492B-1474-4EA8-A253-A45ECC217C95}"/>
              </a:ext>
            </a:extLst>
          </p:cNvPr>
          <p:cNvSpPr txBox="1"/>
          <p:nvPr/>
        </p:nvSpPr>
        <p:spPr>
          <a:xfrm>
            <a:off x="8498000" y="3415304"/>
            <a:ext cx="2122556" cy="923330"/>
          </a:xfrm>
          <a:prstGeom prst="rect">
            <a:avLst/>
          </a:prstGeom>
          <a:gradFill>
            <a:gsLst>
              <a:gs pos="0">
                <a:srgbClr val="000000">
                  <a:tint val="66000"/>
                  <a:satMod val="160000"/>
                  <a:alpha val="25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2700000" scaled="1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Project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Implementer</a:t>
            </a:r>
            <a:br>
              <a:rPr lang="de-DE" dirty="0"/>
            </a:br>
            <a:r>
              <a:rPr lang="de-DE" dirty="0"/>
              <a:t>(Surface/Overlay)</a:t>
            </a:r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0F779497-14CB-4AE5-AE39-B5805D12D355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9" name="Oval 49">
            <a:extLst>
              <a:ext uri="{FF2B5EF4-FFF2-40B4-BE49-F238E27FC236}">
                <a16:creationId xmlns:a16="http://schemas.microsoft.com/office/drawing/2014/main" id="{42EA95DE-C0D1-44F2-B3FE-C711B00E31E4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0" name="Oval 49">
            <a:extLst>
              <a:ext uri="{FF2B5EF4-FFF2-40B4-BE49-F238E27FC236}">
                <a16:creationId xmlns:a16="http://schemas.microsoft.com/office/drawing/2014/main" id="{A60F014A-3742-47FC-828C-2983D1B4A73F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1" name="Oval 49">
            <a:extLst>
              <a:ext uri="{FF2B5EF4-FFF2-40B4-BE49-F238E27FC236}">
                <a16:creationId xmlns:a16="http://schemas.microsoft.com/office/drawing/2014/main" id="{030DC290-1761-4E37-A8A6-78C57AC6A5D8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Oval 49">
            <a:extLst>
              <a:ext uri="{FF2B5EF4-FFF2-40B4-BE49-F238E27FC236}">
                <a16:creationId xmlns:a16="http://schemas.microsoft.com/office/drawing/2014/main" id="{0B134098-F184-444F-926B-69E99BE03CB8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73" name="Tabelle 3">
            <a:extLst>
              <a:ext uri="{FF2B5EF4-FFF2-40B4-BE49-F238E27FC236}">
                <a16:creationId xmlns:a16="http://schemas.microsoft.com/office/drawing/2014/main" id="{81729B14-2850-4F98-8FDD-6D8032754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74" name="Oval 49">
            <a:extLst>
              <a:ext uri="{FF2B5EF4-FFF2-40B4-BE49-F238E27FC236}">
                <a16:creationId xmlns:a16="http://schemas.microsoft.com/office/drawing/2014/main" id="{116C808F-C318-4E51-B5BB-140366D49FD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5" name="Oval 49">
            <a:extLst>
              <a:ext uri="{FF2B5EF4-FFF2-40B4-BE49-F238E27FC236}">
                <a16:creationId xmlns:a16="http://schemas.microsoft.com/office/drawing/2014/main" id="{AC249C66-49C9-4643-9ED8-43EAC7A2429A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6" name="Oval 49">
            <a:extLst>
              <a:ext uri="{FF2B5EF4-FFF2-40B4-BE49-F238E27FC236}">
                <a16:creationId xmlns:a16="http://schemas.microsoft.com/office/drawing/2014/main" id="{EEAB2F81-67CF-42CF-B99D-48F5012889A1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7" name="Oval 49">
            <a:extLst>
              <a:ext uri="{FF2B5EF4-FFF2-40B4-BE49-F238E27FC236}">
                <a16:creationId xmlns:a16="http://schemas.microsoft.com/office/drawing/2014/main" id="{DDA4BB29-5244-43BD-95EB-DCBFCE6385F7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8" name="Oval 49">
            <a:extLst>
              <a:ext uri="{FF2B5EF4-FFF2-40B4-BE49-F238E27FC236}">
                <a16:creationId xmlns:a16="http://schemas.microsoft.com/office/drawing/2014/main" id="{F1914A4F-EDD8-46CB-8496-74B05BC7966B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9" name="Oval 49">
            <a:extLst>
              <a:ext uri="{FF2B5EF4-FFF2-40B4-BE49-F238E27FC236}">
                <a16:creationId xmlns:a16="http://schemas.microsoft.com/office/drawing/2014/main" id="{3415B7EC-9D4D-4869-B613-9D3F926CB27E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0" name="Oval 49">
            <a:extLst>
              <a:ext uri="{FF2B5EF4-FFF2-40B4-BE49-F238E27FC236}">
                <a16:creationId xmlns:a16="http://schemas.microsoft.com/office/drawing/2014/main" id="{6A863443-2DBF-43A9-B846-066C5FD915CF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1" name="Oval 49">
            <a:extLst>
              <a:ext uri="{FF2B5EF4-FFF2-40B4-BE49-F238E27FC236}">
                <a16:creationId xmlns:a16="http://schemas.microsoft.com/office/drawing/2014/main" id="{C42754F2-5729-4D8F-AE47-DEA7E64062D7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2" name="Oval 49">
            <a:extLst>
              <a:ext uri="{FF2B5EF4-FFF2-40B4-BE49-F238E27FC236}">
                <a16:creationId xmlns:a16="http://schemas.microsoft.com/office/drawing/2014/main" id="{D7FD647B-3DCD-4E3A-9865-9E63B0DFAE3A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3" name="Oval 49">
            <a:extLst>
              <a:ext uri="{FF2B5EF4-FFF2-40B4-BE49-F238E27FC236}">
                <a16:creationId xmlns:a16="http://schemas.microsoft.com/office/drawing/2014/main" id="{F14A5A9F-071E-41BB-BD1C-8751486436F5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4" name="Oval 49">
            <a:extLst>
              <a:ext uri="{FF2B5EF4-FFF2-40B4-BE49-F238E27FC236}">
                <a16:creationId xmlns:a16="http://schemas.microsoft.com/office/drawing/2014/main" id="{AEFD8EAB-7398-41EF-90CF-3C8FC0965902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5" name="Oval 49">
            <a:extLst>
              <a:ext uri="{FF2B5EF4-FFF2-40B4-BE49-F238E27FC236}">
                <a16:creationId xmlns:a16="http://schemas.microsoft.com/office/drawing/2014/main" id="{5D603926-1EFC-4DCD-A02F-E34455EF38F1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6" name="Oval 49">
            <a:extLst>
              <a:ext uri="{FF2B5EF4-FFF2-40B4-BE49-F238E27FC236}">
                <a16:creationId xmlns:a16="http://schemas.microsoft.com/office/drawing/2014/main" id="{4FE29F54-EB47-4BE2-B90C-2F471A78A18A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68579661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1222794" y="2762043"/>
            <a:ext cx="9746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endParaRPr lang="en-ID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E35D015A-5EF0-4300-AF43-ADDF81A425FF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80CAF08D-8432-4B7B-949D-83C75CD8F636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33F261F4-435F-46CF-9C38-3B37A100A916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864C5FF3-4284-42B6-9CF5-70E7AC41EBE9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ECD29031-3095-436A-856D-63A331A445D3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7094051C-BD1C-4D09-B68F-DE4A261143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0DDD8B2F-D7EC-4A87-8813-11229D00525A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7B31F620-7F15-447F-B231-1AC29194C903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5F0AE437-C5C4-4584-AD64-D6B2C525101C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7970B69B-7F37-4E46-9C9F-9A33F2D7E99A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C7C95105-5709-46BC-A897-CA1A88906661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70BF310-E073-447D-A0D1-D8D182A4B4F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132288D-68E6-40AE-B90F-8211CBE1E7C0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D04FEFDF-F51F-4BB2-975E-096F4226FCD4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269E6485-9B61-431A-962D-13C95D39917F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DE6721F2-28B9-4E93-B376-A259FD43FB78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FABF275B-E340-4DE0-9819-5CF8D20C7507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FD56EA6C-1F13-4820-8E9F-DFCA14878CDB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1977C516-AFE2-42A9-A5B8-12B3A1A917A0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446420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880</Words>
  <Application>Microsoft Office PowerPoint</Application>
  <PresentationFormat>Breitbild</PresentationFormat>
  <Paragraphs>239</Paragraphs>
  <Slides>21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24slides9</dc:creator>
  <cp:lastModifiedBy>Nicolas Wagner</cp:lastModifiedBy>
  <cp:revision>102</cp:revision>
  <dcterms:created xsi:type="dcterms:W3CDTF">2019-09-24T08:57:26Z</dcterms:created>
  <dcterms:modified xsi:type="dcterms:W3CDTF">2019-12-09T18:59:05Z</dcterms:modified>
</cp:coreProperties>
</file>

<file path=docProps/thumbnail.jpeg>
</file>